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4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6"/>
  </p:notesMasterIdLst>
  <p:sldIdLst>
    <p:sldId id="407" r:id="rId4"/>
    <p:sldId id="256" r:id="rId5"/>
    <p:sldId id="343" r:id="rId7"/>
    <p:sldId id="318" r:id="rId8"/>
    <p:sldId id="257" r:id="rId9"/>
    <p:sldId id="258" r:id="rId10"/>
    <p:sldId id="344" r:id="rId11"/>
    <p:sldId id="345" r:id="rId12"/>
    <p:sldId id="296" r:id="rId13"/>
    <p:sldId id="450" r:id="rId14"/>
    <p:sldId id="268" r:id="rId15"/>
    <p:sldId id="347" r:id="rId16"/>
    <p:sldId id="259" r:id="rId17"/>
    <p:sldId id="378" r:id="rId18"/>
    <p:sldId id="379" r:id="rId19"/>
    <p:sldId id="373" r:id="rId20"/>
    <p:sldId id="276" r:id="rId21"/>
    <p:sldId id="484" r:id="rId22"/>
    <p:sldId id="277" r:id="rId23"/>
    <p:sldId id="298" r:id="rId24"/>
    <p:sldId id="260" r:id="rId25"/>
    <p:sldId id="382" r:id="rId26"/>
    <p:sldId id="375" r:id="rId27"/>
    <p:sldId id="264" r:id="rId28"/>
    <p:sldId id="377" r:id="rId29"/>
    <p:sldId id="384" r:id="rId30"/>
    <p:sldId id="485" r:id="rId31"/>
    <p:sldId id="297" r:id="rId32"/>
    <p:sldId id="449" r:id="rId33"/>
  </p:sldIdLst>
  <p:sldSz cx="12192000" cy="6858000"/>
  <p:notesSz cx="7103745" cy="10234295"/>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ABA6"/>
    <a:srgbClr val="F95953"/>
    <a:srgbClr val="6C6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92" y="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75.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38E0A6-BDB9-4075-9C6B-A8D2D29612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B0B2561-D6FE-432E-8289-6BC8862C36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C6E116-AC3A-4325-A994-530E38159A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BA0D2-2A6A-4649-8D39-7792699B06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26.xml"/><Relationship Id="rId7" Type="http://schemas.openxmlformats.org/officeDocument/2006/relationships/image" Target="../media/image14.svg"/><Relationship Id="rId6" Type="http://schemas.openxmlformats.org/officeDocument/2006/relationships/image" Target="../media/image13.png"/><Relationship Id="rId51" Type="http://schemas.openxmlformats.org/officeDocument/2006/relationships/notesSlide" Target="../notesSlides/notesSlide9.xml"/><Relationship Id="rId50" Type="http://schemas.openxmlformats.org/officeDocument/2006/relationships/slideLayout" Target="../slideLayouts/slideLayout1.xml"/><Relationship Id="rId5" Type="http://schemas.openxmlformats.org/officeDocument/2006/relationships/tags" Target="../tags/tag25.xml"/><Relationship Id="rId49" Type="http://schemas.openxmlformats.org/officeDocument/2006/relationships/image" Target="../media/image34.svg"/><Relationship Id="rId48" Type="http://schemas.openxmlformats.org/officeDocument/2006/relationships/image" Target="../media/image33.png"/><Relationship Id="rId47" Type="http://schemas.openxmlformats.org/officeDocument/2006/relationships/tags" Target="../tags/tag47.xml"/><Relationship Id="rId46" Type="http://schemas.openxmlformats.org/officeDocument/2006/relationships/image" Target="../media/image32.svg"/><Relationship Id="rId45" Type="http://schemas.openxmlformats.org/officeDocument/2006/relationships/image" Target="../media/image31.png"/><Relationship Id="rId44" Type="http://schemas.openxmlformats.org/officeDocument/2006/relationships/tags" Target="../tags/tag46.xml"/><Relationship Id="rId43" Type="http://schemas.openxmlformats.org/officeDocument/2006/relationships/image" Target="../media/image30.svg"/><Relationship Id="rId42" Type="http://schemas.openxmlformats.org/officeDocument/2006/relationships/image" Target="../media/image29.png"/><Relationship Id="rId41" Type="http://schemas.openxmlformats.org/officeDocument/2006/relationships/tags" Target="../tags/tag45.xml"/><Relationship Id="rId40" Type="http://schemas.openxmlformats.org/officeDocument/2006/relationships/image" Target="../media/image28.svg"/><Relationship Id="rId4" Type="http://schemas.openxmlformats.org/officeDocument/2006/relationships/image" Target="../media/image12.svg"/><Relationship Id="rId39" Type="http://schemas.openxmlformats.org/officeDocument/2006/relationships/image" Target="../media/image27.png"/><Relationship Id="rId38" Type="http://schemas.openxmlformats.org/officeDocument/2006/relationships/tags" Target="../tags/tag44.xml"/><Relationship Id="rId37" Type="http://schemas.openxmlformats.org/officeDocument/2006/relationships/image" Target="../media/image26.svg"/><Relationship Id="rId36" Type="http://schemas.openxmlformats.org/officeDocument/2006/relationships/image" Target="../media/image25.png"/><Relationship Id="rId35" Type="http://schemas.openxmlformats.org/officeDocument/2006/relationships/tags" Target="../tags/tag43.xml"/><Relationship Id="rId34" Type="http://schemas.openxmlformats.org/officeDocument/2006/relationships/image" Target="../media/image24.svg"/><Relationship Id="rId33" Type="http://schemas.openxmlformats.org/officeDocument/2006/relationships/image" Target="../media/image23.png"/><Relationship Id="rId32" Type="http://schemas.openxmlformats.org/officeDocument/2006/relationships/tags" Target="../tags/tag42.xml"/><Relationship Id="rId31" Type="http://schemas.openxmlformats.org/officeDocument/2006/relationships/tags" Target="../tags/tag41.xml"/><Relationship Id="rId30" Type="http://schemas.openxmlformats.org/officeDocument/2006/relationships/tags" Target="../tags/tag40.xml"/><Relationship Id="rId3" Type="http://schemas.openxmlformats.org/officeDocument/2006/relationships/image" Target="../media/image11.png"/><Relationship Id="rId29" Type="http://schemas.openxmlformats.org/officeDocument/2006/relationships/tags" Target="../tags/tag39.xml"/><Relationship Id="rId28" Type="http://schemas.openxmlformats.org/officeDocument/2006/relationships/tags" Target="../tags/tag38.xml"/><Relationship Id="rId27" Type="http://schemas.openxmlformats.org/officeDocument/2006/relationships/tags" Target="../tags/tag37.xml"/><Relationship Id="rId26" Type="http://schemas.openxmlformats.org/officeDocument/2006/relationships/tags" Target="../tags/tag36.xml"/><Relationship Id="rId25" Type="http://schemas.openxmlformats.org/officeDocument/2006/relationships/tags" Target="../tags/tag35.xml"/><Relationship Id="rId24" Type="http://schemas.openxmlformats.org/officeDocument/2006/relationships/tags" Target="../tags/tag34.xml"/><Relationship Id="rId23" Type="http://schemas.openxmlformats.org/officeDocument/2006/relationships/tags" Target="../tags/tag33.xml"/><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24.xml"/><Relationship Id="rId19" Type="http://schemas.openxmlformats.org/officeDocument/2006/relationships/image" Target="../media/image22.svg"/><Relationship Id="rId18" Type="http://schemas.openxmlformats.org/officeDocument/2006/relationships/image" Target="../media/image21.png"/><Relationship Id="rId17" Type="http://schemas.openxmlformats.org/officeDocument/2006/relationships/tags" Target="../tags/tag29.xml"/><Relationship Id="rId16" Type="http://schemas.openxmlformats.org/officeDocument/2006/relationships/image" Target="../media/image20.svg"/><Relationship Id="rId15" Type="http://schemas.openxmlformats.org/officeDocument/2006/relationships/image" Target="../media/image19.png"/><Relationship Id="rId14" Type="http://schemas.openxmlformats.org/officeDocument/2006/relationships/tags" Target="../tags/tag28.xml"/><Relationship Id="rId13" Type="http://schemas.openxmlformats.org/officeDocument/2006/relationships/image" Target="../media/image18.svg"/><Relationship Id="rId12" Type="http://schemas.openxmlformats.org/officeDocument/2006/relationships/image" Target="../media/image17.png"/><Relationship Id="rId11" Type="http://schemas.openxmlformats.org/officeDocument/2006/relationships/tags" Target="../tags/tag27.xml"/><Relationship Id="rId10" Type="http://schemas.openxmlformats.org/officeDocument/2006/relationships/image" Target="../media/image16.sv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35.jpeg"/><Relationship Id="rId2" Type="http://schemas.openxmlformats.org/officeDocument/2006/relationships/tags" Target="../tags/tag48.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37.jpeg"/><Relationship Id="rId2" Type="http://schemas.openxmlformats.org/officeDocument/2006/relationships/tags" Target="../tags/tag49.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38.png"/><Relationship Id="rId2" Type="http://schemas.openxmlformats.org/officeDocument/2006/relationships/tags" Target="../tags/tag50.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39.jpeg"/><Relationship Id="rId2" Type="http://schemas.openxmlformats.org/officeDocument/2006/relationships/tags" Target="../tags/tag51.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40.jpeg"/><Relationship Id="rId2" Type="http://schemas.openxmlformats.org/officeDocument/2006/relationships/tags" Target="../tags/tag52.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5" Type="http://schemas.openxmlformats.org/officeDocument/2006/relationships/notesSlide" Target="../notesSlides/notesSlide22.xml"/><Relationship Id="rId24" Type="http://schemas.openxmlformats.org/officeDocument/2006/relationships/slideLayout" Target="../slideLayouts/slideLayout1.xml"/><Relationship Id="rId23" Type="http://schemas.openxmlformats.org/officeDocument/2006/relationships/image" Target="../media/image42.svg"/><Relationship Id="rId22" Type="http://schemas.openxmlformats.org/officeDocument/2006/relationships/image" Target="../media/image41.png"/><Relationship Id="rId21" Type="http://schemas.openxmlformats.org/officeDocument/2006/relationships/tags" Target="../tags/tag72.xml"/><Relationship Id="rId20" Type="http://schemas.openxmlformats.org/officeDocument/2006/relationships/tags" Target="../tags/tag71.xml"/><Relationship Id="rId2" Type="http://schemas.openxmlformats.org/officeDocument/2006/relationships/tags" Target="../tags/tag53.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image" Target="../media/image43.jpeg"/><Relationship Id="rId3" Type="http://schemas.openxmlformats.org/officeDocument/2006/relationships/tags" Target="../tags/tag73.xml"/><Relationship Id="rId2" Type="http://schemas.openxmlformats.org/officeDocument/2006/relationships/image" Target="../media/image9.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44.jpeg"/><Relationship Id="rId2" Type="http://schemas.openxmlformats.org/officeDocument/2006/relationships/tags" Target="../tags/tag74.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6" Type="http://schemas.openxmlformats.org/officeDocument/2006/relationships/notesSlide" Target="../notesSlides/notesSlide8.xml"/><Relationship Id="rId25" Type="http://schemas.openxmlformats.org/officeDocument/2006/relationships/slideLayout" Target="../slideLayouts/slideLayout1.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rot="16200000">
            <a:off x="6173470" y="543560"/>
            <a:ext cx="2501900" cy="4471035"/>
            <a:chOff x="7210222" y="3140035"/>
            <a:chExt cx="1770664" cy="3272488"/>
          </a:xfrm>
        </p:grpSpPr>
        <p:sp>
          <p:nvSpPr>
            <p:cNvPr id="33" name="矩形 32"/>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34" name="矩形 33"/>
            <p:cNvSpPr/>
            <p:nvPr/>
          </p:nvSpPr>
          <p:spPr>
            <a:xfrm>
              <a:off x="7210222" y="3140035"/>
              <a:ext cx="1770664" cy="3272488"/>
            </a:xfrm>
            <a:prstGeom prst="rect">
              <a:avLst/>
            </a:prstGeom>
            <a:blipFill>
              <a:blip r:embed="rId1">
                <a:alphaModFix amt="26000"/>
                <a:extLst>
                  <a:ext uri="{BEBA8EAE-BF5A-486C-A8C5-ECC9F3942E4B}">
                    <a14:imgProps xmlns:a14="http://schemas.microsoft.com/office/drawing/2010/main">
                      <a14:imgLayer r:embed="rId2">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grpSp>
      <p:pic>
        <p:nvPicPr>
          <p:cNvPr id="55" name="图片 54"/>
          <p:cNvPicPr>
            <a:picLocks noChangeAspect="1"/>
          </p:cNvPicPr>
          <p:nvPr/>
        </p:nvPicPr>
        <p:blipFill>
          <a:blip r:embed="rId3">
            <a:grayscl/>
          </a:blip>
          <a:srcRect l="10634" b="29966"/>
          <a:stretch>
            <a:fillRect/>
          </a:stretch>
        </p:blipFill>
        <p:spPr>
          <a:xfrm rot="20481532" flipH="1">
            <a:off x="9210407" y="3378211"/>
            <a:ext cx="3681478" cy="3734492"/>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pic>
        <p:nvPicPr>
          <p:cNvPr id="5963" name="图片 5962"/>
          <p:cNvPicPr>
            <a:picLocks noChangeAspect="1"/>
          </p:cNvPicPr>
          <p:nvPr/>
        </p:nvPicPr>
        <p:blipFill>
          <a:blip r:embed="rId3"/>
          <a:stretch>
            <a:fillRect/>
          </a:stretch>
        </p:blipFill>
        <p:spPr>
          <a:xfrm flipH="1" flipV="1">
            <a:off x="10031223" y="11010"/>
            <a:ext cx="2160777" cy="2796943"/>
          </a:xfrm>
          <a:prstGeom prst="rect">
            <a:avLst/>
          </a:prstGeom>
        </p:spPr>
      </p:pic>
      <p:pic>
        <p:nvPicPr>
          <p:cNvPr id="5964" name="图片 5963"/>
          <p:cNvPicPr>
            <a:picLocks noChangeAspect="1"/>
          </p:cNvPicPr>
          <p:nvPr/>
        </p:nvPicPr>
        <p:blipFill>
          <a:blip r:embed="rId4"/>
          <a:stretch>
            <a:fillRect/>
          </a:stretch>
        </p:blipFill>
        <p:spPr>
          <a:xfrm>
            <a:off x="0" y="3769923"/>
            <a:ext cx="208048" cy="869944"/>
          </a:xfrm>
          <a:prstGeom prst="rect">
            <a:avLst/>
          </a:prstGeom>
        </p:spPr>
      </p:pic>
      <p:pic>
        <p:nvPicPr>
          <p:cNvPr id="5965" name="图片 5964"/>
          <p:cNvPicPr>
            <a:picLocks noChangeAspect="1"/>
          </p:cNvPicPr>
          <p:nvPr/>
        </p:nvPicPr>
        <p:blipFill>
          <a:blip r:embed="rId5"/>
          <a:stretch>
            <a:fillRect/>
          </a:stretch>
        </p:blipFill>
        <p:spPr>
          <a:xfrm>
            <a:off x="-10143" y="1521576"/>
            <a:ext cx="5226818" cy="5360089"/>
          </a:xfrm>
          <a:prstGeom prst="rect">
            <a:avLst/>
          </a:prstGeom>
        </p:spPr>
      </p:pic>
      <p:pic>
        <p:nvPicPr>
          <p:cNvPr id="5960" name="图片 5959"/>
          <p:cNvPicPr>
            <a:picLocks noChangeAspect="1"/>
          </p:cNvPicPr>
          <p:nvPr/>
        </p:nvPicPr>
        <p:blipFill>
          <a:blip r:embed="rId6"/>
          <a:stretch>
            <a:fillRect/>
          </a:stretch>
        </p:blipFill>
        <p:spPr>
          <a:xfrm flipH="1">
            <a:off x="10758659" y="1031769"/>
            <a:ext cx="1063421" cy="683444"/>
          </a:xfrm>
          <a:prstGeom prst="rect">
            <a:avLst/>
          </a:prstGeom>
        </p:spPr>
      </p:pic>
      <p:sp>
        <p:nvSpPr>
          <p:cNvPr id="5968" name="椭圆 5967"/>
          <p:cNvSpPr/>
          <p:nvPr/>
        </p:nvSpPr>
        <p:spPr>
          <a:xfrm>
            <a:off x="7939144" y="2345167"/>
            <a:ext cx="311971" cy="268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69" name="椭圆 5968"/>
          <p:cNvSpPr/>
          <p:nvPr/>
        </p:nvSpPr>
        <p:spPr>
          <a:xfrm>
            <a:off x="9348351" y="2360671"/>
            <a:ext cx="225374" cy="178133"/>
          </a:xfrm>
          <a:custGeom>
            <a:avLst/>
            <a:gdLst>
              <a:gd name="connsiteX0" fmla="*/ 0 w 225329"/>
              <a:gd name="connsiteY0" fmla="*/ 67551 h 135102"/>
              <a:gd name="connsiteX1" fmla="*/ 112665 w 225329"/>
              <a:gd name="connsiteY1" fmla="*/ 0 h 135102"/>
              <a:gd name="connsiteX2" fmla="*/ 225330 w 225329"/>
              <a:gd name="connsiteY2" fmla="*/ 67551 h 135102"/>
              <a:gd name="connsiteX3" fmla="*/ 112665 w 225329"/>
              <a:gd name="connsiteY3" fmla="*/ 135102 h 135102"/>
              <a:gd name="connsiteX4" fmla="*/ 0 w 225329"/>
              <a:gd name="connsiteY4" fmla="*/ 67551 h 135102"/>
              <a:gd name="connsiteX0-1" fmla="*/ 44 w 225374"/>
              <a:gd name="connsiteY0-2" fmla="*/ 110582 h 178133"/>
              <a:gd name="connsiteX1-3" fmla="*/ 123466 w 225374"/>
              <a:gd name="connsiteY1-4" fmla="*/ 0 h 178133"/>
              <a:gd name="connsiteX2-5" fmla="*/ 225374 w 225374"/>
              <a:gd name="connsiteY2-6" fmla="*/ 110582 h 178133"/>
              <a:gd name="connsiteX3-7" fmla="*/ 112709 w 225374"/>
              <a:gd name="connsiteY3-8" fmla="*/ 178133 h 178133"/>
              <a:gd name="connsiteX4-9" fmla="*/ 44 w 225374"/>
              <a:gd name="connsiteY4-10" fmla="*/ 110582 h 1781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5374" h="178133">
                <a:moveTo>
                  <a:pt x="44" y="110582"/>
                </a:moveTo>
                <a:cubicBezTo>
                  <a:pt x="1837" y="80893"/>
                  <a:pt x="61243" y="0"/>
                  <a:pt x="123466" y="0"/>
                </a:cubicBezTo>
                <a:cubicBezTo>
                  <a:pt x="185689" y="0"/>
                  <a:pt x="225374" y="73275"/>
                  <a:pt x="225374" y="110582"/>
                </a:cubicBezTo>
                <a:cubicBezTo>
                  <a:pt x="225374" y="147889"/>
                  <a:pt x="174932" y="178133"/>
                  <a:pt x="112709" y="178133"/>
                </a:cubicBezTo>
                <a:cubicBezTo>
                  <a:pt x="50486" y="178133"/>
                  <a:pt x="-1749" y="140271"/>
                  <a:pt x="44" y="1105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0" name="椭圆 5969"/>
          <p:cNvSpPr/>
          <p:nvPr/>
        </p:nvSpPr>
        <p:spPr>
          <a:xfrm>
            <a:off x="7551867" y="3318141"/>
            <a:ext cx="64547" cy="159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1" name="椭圆 5970"/>
          <p:cNvSpPr/>
          <p:nvPr/>
        </p:nvSpPr>
        <p:spPr>
          <a:xfrm>
            <a:off x="9660367" y="496303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2" name="椭圆 5971"/>
          <p:cNvSpPr/>
          <p:nvPr/>
        </p:nvSpPr>
        <p:spPr>
          <a:xfrm>
            <a:off x="5475642" y="4832781"/>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3" name="椭圆 5972"/>
          <p:cNvSpPr/>
          <p:nvPr/>
        </p:nvSpPr>
        <p:spPr>
          <a:xfrm>
            <a:off x="5787614" y="228321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4" name="椭圆 5973"/>
          <p:cNvSpPr/>
          <p:nvPr/>
        </p:nvSpPr>
        <p:spPr>
          <a:xfrm>
            <a:off x="8498541" y="1521576"/>
            <a:ext cx="112269" cy="1936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5" name="椭圆 5974"/>
          <p:cNvSpPr/>
          <p:nvPr/>
        </p:nvSpPr>
        <p:spPr>
          <a:xfrm>
            <a:off x="8810513" y="374625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6" name="椭圆 5975"/>
          <p:cNvSpPr/>
          <p:nvPr/>
        </p:nvSpPr>
        <p:spPr>
          <a:xfrm>
            <a:off x="11360075" y="484353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7" name="椭圆 5976"/>
          <p:cNvSpPr/>
          <p:nvPr/>
        </p:nvSpPr>
        <p:spPr>
          <a:xfrm>
            <a:off x="9821732" y="602687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8" name="椭圆 5977"/>
          <p:cNvSpPr/>
          <p:nvPr/>
        </p:nvSpPr>
        <p:spPr>
          <a:xfrm>
            <a:off x="10143465" y="3476354"/>
            <a:ext cx="151606" cy="144329"/>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1148 w 165968"/>
              <a:gd name="connsiteY0-2" fmla="*/ 60242 h 141999"/>
              <a:gd name="connsiteX1-3" fmla="*/ 81831 w 165968"/>
              <a:gd name="connsiteY1-4" fmla="*/ 0 h 141999"/>
              <a:gd name="connsiteX2-5" fmla="*/ 162514 w 165968"/>
              <a:gd name="connsiteY2-6" fmla="*/ 60242 h 141999"/>
              <a:gd name="connsiteX3-7" fmla="*/ 135619 w 165968"/>
              <a:gd name="connsiteY3-8" fmla="*/ 141999 h 141999"/>
              <a:gd name="connsiteX4-9" fmla="*/ 1148 w 165968"/>
              <a:gd name="connsiteY4-10" fmla="*/ 60242 h 141999"/>
              <a:gd name="connsiteX0-11" fmla="*/ 997 w 151606"/>
              <a:gd name="connsiteY0-12" fmla="*/ 104235 h 144329"/>
              <a:gd name="connsiteX1-13" fmla="*/ 70923 w 151606"/>
              <a:gd name="connsiteY1-14" fmla="*/ 963 h 144329"/>
              <a:gd name="connsiteX2-15" fmla="*/ 151606 w 151606"/>
              <a:gd name="connsiteY2-16" fmla="*/ 61205 h 144329"/>
              <a:gd name="connsiteX3-17" fmla="*/ 124711 w 151606"/>
              <a:gd name="connsiteY3-18" fmla="*/ 142962 h 144329"/>
              <a:gd name="connsiteX4-19" fmla="*/ 997 w 151606"/>
              <a:gd name="connsiteY4-20" fmla="*/ 104235 h 1443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06" h="144329">
                <a:moveTo>
                  <a:pt x="997" y="104235"/>
                </a:moveTo>
                <a:cubicBezTo>
                  <a:pt x="-7968" y="80569"/>
                  <a:pt x="45822" y="8135"/>
                  <a:pt x="70923" y="963"/>
                </a:cubicBezTo>
                <a:cubicBezTo>
                  <a:pt x="96024" y="-6209"/>
                  <a:pt x="151606" y="27934"/>
                  <a:pt x="151606" y="61205"/>
                </a:cubicBezTo>
                <a:cubicBezTo>
                  <a:pt x="151606" y="94476"/>
                  <a:pt x="149812" y="135790"/>
                  <a:pt x="124711" y="142962"/>
                </a:cubicBezTo>
                <a:cubicBezTo>
                  <a:pt x="99610" y="150134"/>
                  <a:pt x="9962" y="127901"/>
                  <a:pt x="997" y="104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9" name="椭圆 5978"/>
          <p:cNvSpPr/>
          <p:nvPr/>
        </p:nvSpPr>
        <p:spPr>
          <a:xfrm>
            <a:off x="5066852" y="192821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0" name="椭圆 5979"/>
          <p:cNvSpPr/>
          <p:nvPr/>
        </p:nvSpPr>
        <p:spPr>
          <a:xfrm>
            <a:off x="3528509" y="311155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1" name="椭圆 5980"/>
          <p:cNvSpPr/>
          <p:nvPr/>
        </p:nvSpPr>
        <p:spPr>
          <a:xfrm>
            <a:off x="3840481" y="56199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2" name="椭圆 5981"/>
          <p:cNvSpPr/>
          <p:nvPr/>
        </p:nvSpPr>
        <p:spPr>
          <a:xfrm>
            <a:off x="2646381" y="276731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3" name="椭圆 5982"/>
          <p:cNvSpPr/>
          <p:nvPr/>
        </p:nvSpPr>
        <p:spPr>
          <a:xfrm>
            <a:off x="1108038" y="3950654"/>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4" name="椭圆 5983"/>
          <p:cNvSpPr/>
          <p:nvPr/>
        </p:nvSpPr>
        <p:spPr>
          <a:xfrm>
            <a:off x="1420010" y="140109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5" name="椭圆 5984"/>
          <p:cNvSpPr/>
          <p:nvPr/>
        </p:nvSpPr>
        <p:spPr>
          <a:xfrm>
            <a:off x="7863840" y="541369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6" name="椭圆 5985"/>
          <p:cNvSpPr/>
          <p:nvPr/>
        </p:nvSpPr>
        <p:spPr>
          <a:xfrm>
            <a:off x="6325497" y="659703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7" name="椭圆 5986"/>
          <p:cNvSpPr/>
          <p:nvPr/>
        </p:nvSpPr>
        <p:spPr>
          <a:xfrm>
            <a:off x="6637469" y="404747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8" name="椭圆 5987"/>
          <p:cNvSpPr/>
          <p:nvPr/>
        </p:nvSpPr>
        <p:spPr>
          <a:xfrm>
            <a:off x="6992470" y="197124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9" name="椭圆 5988"/>
          <p:cNvSpPr/>
          <p:nvPr/>
        </p:nvSpPr>
        <p:spPr>
          <a:xfrm>
            <a:off x="5454082" y="3154521"/>
            <a:ext cx="182926" cy="163620"/>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0 w 182881"/>
              <a:gd name="connsiteY0-2" fmla="*/ 60321 h 120685"/>
              <a:gd name="connsiteX1-3" fmla="*/ 80683 w 182881"/>
              <a:gd name="connsiteY1-4" fmla="*/ 79 h 120685"/>
              <a:gd name="connsiteX2-5" fmla="*/ 182881 w 182881"/>
              <a:gd name="connsiteY2-6" fmla="*/ 71079 h 120685"/>
              <a:gd name="connsiteX3-7" fmla="*/ 80683 w 182881"/>
              <a:gd name="connsiteY3-8" fmla="*/ 120563 h 120685"/>
              <a:gd name="connsiteX4-9" fmla="*/ 0 w 182881"/>
              <a:gd name="connsiteY4-10" fmla="*/ 60321 h 120685"/>
              <a:gd name="connsiteX0-11" fmla="*/ 45 w 182926"/>
              <a:gd name="connsiteY0-12" fmla="*/ 60309 h 163620"/>
              <a:gd name="connsiteX1-13" fmla="*/ 80728 w 182926"/>
              <a:gd name="connsiteY1-14" fmla="*/ 67 h 163620"/>
              <a:gd name="connsiteX2-15" fmla="*/ 182926 w 182926"/>
              <a:gd name="connsiteY2-16" fmla="*/ 71067 h 163620"/>
              <a:gd name="connsiteX3-17" fmla="*/ 91485 w 182926"/>
              <a:gd name="connsiteY3-18" fmla="*/ 163582 h 163620"/>
              <a:gd name="connsiteX4-19" fmla="*/ 45 w 182926"/>
              <a:gd name="connsiteY4-20" fmla="*/ 60309 h 1636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26" h="163620">
                <a:moveTo>
                  <a:pt x="45" y="60309"/>
                </a:moveTo>
                <a:cubicBezTo>
                  <a:pt x="-1748" y="33057"/>
                  <a:pt x="50248" y="-1726"/>
                  <a:pt x="80728" y="67"/>
                </a:cubicBezTo>
                <a:cubicBezTo>
                  <a:pt x="111208" y="1860"/>
                  <a:pt x="182926" y="37796"/>
                  <a:pt x="182926" y="71067"/>
                </a:cubicBezTo>
                <a:cubicBezTo>
                  <a:pt x="182926" y="104338"/>
                  <a:pt x="121965" y="165375"/>
                  <a:pt x="91485" y="163582"/>
                </a:cubicBezTo>
                <a:cubicBezTo>
                  <a:pt x="61005" y="161789"/>
                  <a:pt x="1838" y="87562"/>
                  <a:pt x="45" y="603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90" name="椭圆 5989"/>
          <p:cNvSpPr/>
          <p:nvPr/>
        </p:nvSpPr>
        <p:spPr>
          <a:xfrm>
            <a:off x="5766099" y="60502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6006" name="椭圆 6005"/>
          <p:cNvSpPr/>
          <p:nvPr/>
        </p:nvSpPr>
        <p:spPr>
          <a:xfrm>
            <a:off x="6992470" y="408140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6014" name="文本框 6013"/>
          <p:cNvSpPr txBox="1"/>
          <p:nvPr/>
        </p:nvSpPr>
        <p:spPr>
          <a:xfrm rot="16200000">
            <a:off x="6078855" y="396875"/>
            <a:ext cx="2644775" cy="4765675"/>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现代社交礼仪</a:t>
            </a:r>
            <a:endPar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2" name="文本框 1"/>
          <p:cNvSpPr txBox="1"/>
          <p:nvPr/>
        </p:nvSpPr>
        <p:spPr>
          <a:xfrm>
            <a:off x="5454015" y="5107940"/>
            <a:ext cx="4064000" cy="583565"/>
          </a:xfrm>
          <a:prstGeom prst="rect">
            <a:avLst/>
          </a:prstGeom>
          <a:noFill/>
        </p:spPr>
        <p:txBody>
          <a:bodyPr wrap="square" rtlCol="0">
            <a:spAutoFit/>
          </a:bodyPr>
          <a:p>
            <a:pPr algn="ctr"/>
            <a:r>
              <a:rPr lang="zh-CN" altLang="en-US" sz="3200">
                <a:latin typeface="楷体" panose="02010609060101010101" pitchFamily="49" charset="-122"/>
                <a:ea typeface="楷体" panose="02010609060101010101" pitchFamily="49" charset="-122"/>
              </a:rPr>
              <a:t>北京出版社</a:t>
            </a:r>
            <a:endParaRPr lang="zh-CN" altLang="en-US" sz="32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1000">
        <p15:prstTrans prst="drap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014"/>
                                        </p:tgtEl>
                                        <p:attrNameLst>
                                          <p:attrName>style.visibility</p:attrName>
                                        </p:attrNameLst>
                                      </p:cBhvr>
                                      <p:to>
                                        <p:strVal val="visible"/>
                                      </p:to>
                                    </p:set>
                                    <p:animEffect transition="in" filter="circle(in)">
                                      <p:cBhvr>
                                        <p:cTn id="7" dur="1000"/>
                                        <p:tgtEl>
                                          <p:spTgt spid="601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 name="文本框 1"/>
          <p:cNvSpPr txBox="1"/>
          <p:nvPr/>
        </p:nvSpPr>
        <p:spPr>
          <a:xfrm>
            <a:off x="366395" y="255270"/>
            <a:ext cx="386588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二、面试过程中的礼仪规范</a:t>
            </a:r>
            <a:endParaRPr lang="zh-CN" altLang="en-US" sz="2400" b="1">
              <a:latin typeface="华文仿宋" panose="02010600040101010101" charset="-122"/>
              <a:ea typeface="华文仿宋" panose="02010600040101010101" charset="-122"/>
            </a:endParaRPr>
          </a:p>
        </p:txBody>
      </p:sp>
      <p:pic>
        <p:nvPicPr>
          <p:cNvPr id="4" name="图片 3" descr="frefr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582670" y="1411605"/>
            <a:ext cx="1687195" cy="1638300"/>
          </a:xfrm>
          <a:prstGeom prst="rect">
            <a:avLst/>
          </a:prstGeom>
        </p:spPr>
      </p:pic>
      <p:pic>
        <p:nvPicPr>
          <p:cNvPr id="7" name="图片 6" descr="frefr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3600000">
            <a:off x="4949190" y="1412240"/>
            <a:ext cx="1687195" cy="1638300"/>
          </a:xfrm>
          <a:prstGeom prst="rect">
            <a:avLst/>
          </a:prstGeom>
        </p:spPr>
      </p:pic>
      <p:pic>
        <p:nvPicPr>
          <p:cNvPr id="9" name="图片 8" descr="frefrg"/>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7260000">
            <a:off x="5709920" y="2586990"/>
            <a:ext cx="1687195" cy="1638300"/>
          </a:xfrm>
          <a:prstGeom prst="rect">
            <a:avLst/>
          </a:prstGeom>
        </p:spPr>
      </p:pic>
      <p:pic>
        <p:nvPicPr>
          <p:cNvPr id="10" name="图片 9" descr="frefrg"/>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rot="18000000">
            <a:off x="2944844" y="2582545"/>
            <a:ext cx="1687195" cy="1638300"/>
          </a:xfrm>
          <a:prstGeom prst="rect">
            <a:avLst/>
          </a:prstGeom>
        </p:spPr>
      </p:pic>
      <p:pic>
        <p:nvPicPr>
          <p:cNvPr id="19" name="图片 18" descr="frefrg"/>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4520000">
            <a:off x="3625850" y="3795395"/>
            <a:ext cx="1687195" cy="1638300"/>
          </a:xfrm>
          <a:prstGeom prst="rect">
            <a:avLst/>
          </a:prstGeom>
        </p:spPr>
      </p:pic>
      <p:pic>
        <p:nvPicPr>
          <p:cNvPr id="20" name="图片 19" descr="frefrg"/>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rot="10800000">
            <a:off x="4969177" y="3795395"/>
            <a:ext cx="1687195" cy="1638300"/>
          </a:xfrm>
          <a:prstGeom prst="rect">
            <a:avLst/>
          </a:prstGeom>
        </p:spPr>
      </p:pic>
      <p:sp>
        <p:nvSpPr>
          <p:cNvPr id="25" name="文本框 24"/>
          <p:cNvSpPr txBox="1"/>
          <p:nvPr>
            <p:custDataLst>
              <p:tags r:id="rId20"/>
            </p:custDataLst>
          </p:nvPr>
        </p:nvSpPr>
        <p:spPr>
          <a:xfrm>
            <a:off x="7075170" y="1014730"/>
            <a:ext cx="1783080" cy="368300"/>
          </a:xfrm>
          <a:prstGeom prst="rect">
            <a:avLst/>
          </a:prstGeom>
          <a:noFill/>
        </p:spPr>
        <p:txBody>
          <a:bodyPr wrap="square" rtlCol="0">
            <a:spAutoFit/>
          </a:bodyPr>
          <a:p>
            <a:pPr algn="l"/>
            <a:r>
              <a:rPr lang="zh-CN" altLang="en-US">
                <a:solidFill>
                  <a:srgbClr val="F99043"/>
                </a:solidFill>
                <a:latin typeface="思源黑体 CN Bold" panose="020B0800000000000000" charset="-122"/>
                <a:ea typeface="思源黑体 CN Bold" panose="020B0800000000000000" charset="-122"/>
              </a:rPr>
              <a:t>（二）等候礼仪</a:t>
            </a:r>
            <a:endParaRPr lang="zh-CN" altLang="en-US">
              <a:solidFill>
                <a:srgbClr val="F99043"/>
              </a:solidFill>
              <a:latin typeface="思源黑体 CN Bold" panose="020B0800000000000000" charset="-122"/>
              <a:ea typeface="思源黑体 CN Bold" panose="020B0800000000000000" charset="-122"/>
            </a:endParaRPr>
          </a:p>
        </p:txBody>
      </p:sp>
      <p:sp>
        <p:nvSpPr>
          <p:cNvPr id="27" name="文本框 26"/>
          <p:cNvSpPr txBox="1"/>
          <p:nvPr>
            <p:custDataLst>
              <p:tags r:id="rId21"/>
            </p:custDataLst>
          </p:nvPr>
        </p:nvSpPr>
        <p:spPr>
          <a:xfrm>
            <a:off x="6998335" y="1398270"/>
            <a:ext cx="4381500" cy="1370965"/>
          </a:xfrm>
          <a:prstGeom prst="rect">
            <a:avLst/>
          </a:prstGeom>
          <a:noFill/>
        </p:spPr>
        <p:txBody>
          <a:bodyPr wrap="square" rtlCol="0">
            <a:spAutoFit/>
          </a:bodyPr>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按照前台指引到指定位置后，在等待的过程中不要到处张望，女士不要当众补妆，不要嚼口香糖，手机调整为静音或震动模式，避免声音影响到其他员工的工作。</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29" name="文本框 28"/>
          <p:cNvSpPr txBox="1"/>
          <p:nvPr>
            <p:custDataLst>
              <p:tags r:id="rId22"/>
            </p:custDataLst>
          </p:nvPr>
        </p:nvSpPr>
        <p:spPr>
          <a:xfrm>
            <a:off x="7648575" y="2899410"/>
            <a:ext cx="2697480" cy="368300"/>
          </a:xfrm>
          <a:prstGeom prst="rect">
            <a:avLst/>
          </a:prstGeom>
          <a:noFill/>
        </p:spPr>
        <p:txBody>
          <a:bodyPr wrap="square" rtlCol="0">
            <a:spAutoFit/>
          </a:bodyPr>
          <a:p>
            <a:pPr algn="l"/>
            <a:r>
              <a:rPr lang="zh-CN" altLang="en-US">
                <a:solidFill>
                  <a:srgbClr val="FCD10A"/>
                </a:solidFill>
                <a:latin typeface="思源黑体 CN Bold" panose="020B0800000000000000" charset="-122"/>
                <a:ea typeface="思源黑体 CN Bold" panose="020B0800000000000000" charset="-122"/>
              </a:rPr>
              <a:t>（三）面试过程中的礼仪</a:t>
            </a:r>
            <a:endParaRPr lang="zh-CN" altLang="en-US">
              <a:solidFill>
                <a:srgbClr val="FCD10A"/>
              </a:solidFill>
              <a:latin typeface="思源黑体 CN Bold" panose="020B0800000000000000" charset="-122"/>
              <a:ea typeface="思源黑体 CN Bold" panose="020B0800000000000000" charset="-122"/>
            </a:endParaRPr>
          </a:p>
        </p:txBody>
      </p:sp>
      <p:sp>
        <p:nvSpPr>
          <p:cNvPr id="30" name="文本框 29"/>
          <p:cNvSpPr txBox="1"/>
          <p:nvPr>
            <p:custDataLst>
              <p:tags r:id="rId23"/>
            </p:custDataLst>
          </p:nvPr>
        </p:nvSpPr>
        <p:spPr>
          <a:xfrm>
            <a:off x="7380605" y="3267710"/>
            <a:ext cx="3792855" cy="730885"/>
          </a:xfrm>
          <a:prstGeom prst="rect">
            <a:avLst/>
          </a:prstGeom>
          <a:noFill/>
        </p:spPr>
        <p:txBody>
          <a:bodyPr wrap="square" rtlCol="0">
            <a:spAutoFit/>
          </a:bodyPr>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1. 进门有礼</a:t>
            </a:r>
            <a:r>
              <a:rPr lang="en-US" altLang="zh-CN" sz="1600">
                <a:solidFill>
                  <a:srgbClr val="000000">
                    <a:lumMod val="65000"/>
                    <a:lumOff val="35000"/>
                  </a:srgbClr>
                </a:solidFill>
                <a:latin typeface="思源黑体 CN Regular" panose="020B0500000000000000" charset="-122"/>
                <a:ea typeface="思源黑体 CN Regular" panose="020B0500000000000000" charset="-122"/>
              </a:rPr>
              <a:t> </a:t>
            </a: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2. 握手有礼</a:t>
            </a:r>
            <a:r>
              <a:rPr lang="en-US" altLang="zh-CN" sz="1600">
                <a:solidFill>
                  <a:srgbClr val="000000">
                    <a:lumMod val="65000"/>
                    <a:lumOff val="35000"/>
                  </a:srgbClr>
                </a:solidFill>
                <a:latin typeface="思源黑体 CN Regular" panose="020B0500000000000000" charset="-122"/>
                <a:ea typeface="思源黑体 CN Regular" panose="020B0500000000000000" charset="-122"/>
              </a:rPr>
              <a:t> </a:t>
            </a: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3. 微笑有礼</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4. 眼神有礼</a:t>
            </a:r>
            <a:r>
              <a:rPr lang="en-US" altLang="zh-CN" sz="1600">
                <a:solidFill>
                  <a:srgbClr val="000000">
                    <a:lumMod val="65000"/>
                    <a:lumOff val="35000"/>
                  </a:srgbClr>
                </a:solidFill>
                <a:latin typeface="思源黑体 CN Regular" panose="020B0500000000000000" charset="-122"/>
                <a:ea typeface="思源黑体 CN Regular" panose="020B0500000000000000" charset="-122"/>
              </a:rPr>
              <a:t> </a:t>
            </a: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5. 体态礼仪</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31" name="文本框 30"/>
          <p:cNvSpPr txBox="1"/>
          <p:nvPr>
            <p:custDataLst>
              <p:tags r:id="rId24"/>
            </p:custDataLst>
          </p:nvPr>
        </p:nvSpPr>
        <p:spPr>
          <a:xfrm>
            <a:off x="7065010" y="4267835"/>
            <a:ext cx="3551555" cy="368300"/>
          </a:xfrm>
          <a:prstGeom prst="rect">
            <a:avLst/>
          </a:prstGeom>
          <a:noFill/>
        </p:spPr>
        <p:txBody>
          <a:bodyPr wrap="square" rtlCol="0">
            <a:spAutoFit/>
          </a:bodyPr>
          <a:p>
            <a:r>
              <a:rPr lang="zh-CN" altLang="en-US">
                <a:solidFill>
                  <a:srgbClr val="5EB95E"/>
                </a:solidFill>
                <a:latin typeface="思源黑体 CN Bold" panose="020B0800000000000000" charset="-122"/>
                <a:ea typeface="思源黑体 CN Bold" panose="020B0800000000000000" charset="-122"/>
              </a:rPr>
              <a:t>（四）面试自我介绍</a:t>
            </a:r>
            <a:endParaRPr lang="zh-CN" altLang="en-US">
              <a:solidFill>
                <a:srgbClr val="5EB95E"/>
              </a:solidFill>
              <a:latin typeface="思源黑体 CN Bold" panose="020B0800000000000000" charset="-122"/>
              <a:ea typeface="思源黑体 CN Bold" panose="020B0800000000000000" charset="-122"/>
            </a:endParaRPr>
          </a:p>
        </p:txBody>
      </p:sp>
      <p:sp>
        <p:nvSpPr>
          <p:cNvPr id="32" name="文本框 31"/>
          <p:cNvSpPr txBox="1"/>
          <p:nvPr>
            <p:custDataLst>
              <p:tags r:id="rId25"/>
            </p:custDataLst>
          </p:nvPr>
        </p:nvSpPr>
        <p:spPr>
          <a:xfrm>
            <a:off x="6529705" y="4636135"/>
            <a:ext cx="5800090" cy="2011045"/>
          </a:xfrm>
          <a:prstGeom prst="rect">
            <a:avLst/>
          </a:prstGeom>
          <a:noFill/>
        </p:spPr>
        <p:txBody>
          <a:bodyPr wrap="square" rtlCol="0">
            <a:spAutoFit/>
          </a:bodyPr>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1. 自我介绍常见雷区</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（１）背诵简历型。（2）重点不突出型。（3）自报短处型。</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2. 自我介绍技巧</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（1）3W 原则。（2）STAR 法则。</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3. 自我介绍礼仪规范</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（1）自信大方。（2）自谦得体。（3）举止庄重。</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33" name="文本框 32"/>
          <p:cNvSpPr txBox="1"/>
          <p:nvPr>
            <p:custDataLst>
              <p:tags r:id="rId26"/>
            </p:custDataLst>
          </p:nvPr>
        </p:nvSpPr>
        <p:spPr>
          <a:xfrm>
            <a:off x="1799590" y="961390"/>
            <a:ext cx="1783080" cy="368300"/>
          </a:xfrm>
          <a:prstGeom prst="rect">
            <a:avLst/>
          </a:prstGeom>
          <a:noFill/>
        </p:spPr>
        <p:txBody>
          <a:bodyPr wrap="square" rtlCol="0">
            <a:spAutoFit/>
          </a:bodyPr>
          <a:p>
            <a:pPr algn="l"/>
            <a:r>
              <a:rPr lang="zh-CN" altLang="en-US">
                <a:solidFill>
                  <a:srgbClr val="F25252"/>
                </a:solidFill>
                <a:latin typeface="思源黑体 CN Bold" panose="020B0800000000000000" charset="-122"/>
                <a:ea typeface="思源黑体 CN Bold" panose="020B0800000000000000" charset="-122"/>
              </a:rPr>
              <a:t>（一）守时礼仪</a:t>
            </a:r>
            <a:endParaRPr lang="zh-CN" altLang="en-US">
              <a:solidFill>
                <a:srgbClr val="F25252"/>
              </a:solidFill>
              <a:latin typeface="思源黑体 CN Bold" panose="020B0800000000000000" charset="-122"/>
              <a:ea typeface="思源黑体 CN Bold" panose="020B0800000000000000" charset="-122"/>
            </a:endParaRPr>
          </a:p>
        </p:txBody>
      </p:sp>
      <p:sp>
        <p:nvSpPr>
          <p:cNvPr id="34" name="文本框 33"/>
          <p:cNvSpPr txBox="1"/>
          <p:nvPr>
            <p:custDataLst>
              <p:tags r:id="rId27"/>
            </p:custDataLst>
          </p:nvPr>
        </p:nvSpPr>
        <p:spPr>
          <a:xfrm>
            <a:off x="217170" y="1312545"/>
            <a:ext cx="3365500" cy="1050925"/>
          </a:xfrm>
          <a:prstGeom prst="rect">
            <a:avLst/>
          </a:prstGeom>
          <a:noFill/>
        </p:spPr>
        <p:txBody>
          <a:bodyPr wrap="square" rtlCol="0">
            <a:spAutoFit/>
          </a:bodyPr>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求职者提前 10～15分钟到达面试地点效果最佳，既表达了求职者的诚意，也给用人单位以信任感。</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35" name="文本框 34"/>
          <p:cNvSpPr txBox="1"/>
          <p:nvPr>
            <p:custDataLst>
              <p:tags r:id="rId28"/>
            </p:custDataLst>
          </p:nvPr>
        </p:nvSpPr>
        <p:spPr>
          <a:xfrm>
            <a:off x="307340" y="2519045"/>
            <a:ext cx="2757805" cy="368300"/>
          </a:xfrm>
          <a:prstGeom prst="rect">
            <a:avLst/>
          </a:prstGeom>
          <a:noFill/>
        </p:spPr>
        <p:txBody>
          <a:bodyPr wrap="square" rtlCol="0">
            <a:spAutoFit/>
          </a:bodyPr>
          <a:p>
            <a:pPr algn="l"/>
            <a:r>
              <a:rPr lang="zh-CN" altLang="en-US">
                <a:solidFill>
                  <a:srgbClr val="A367D1"/>
                </a:solidFill>
                <a:latin typeface="思源黑体 CN Bold" panose="020B0800000000000000" charset="-122"/>
                <a:ea typeface="思源黑体 CN Bold" panose="020B0800000000000000" charset="-122"/>
              </a:rPr>
              <a:t>（六）面试结束礼仪</a:t>
            </a:r>
            <a:endParaRPr lang="zh-CN" altLang="en-US">
              <a:solidFill>
                <a:srgbClr val="A367D1"/>
              </a:solidFill>
              <a:latin typeface="思源黑体 CN Bold" panose="020B0800000000000000" charset="-122"/>
              <a:ea typeface="思源黑体 CN Bold" panose="020B0800000000000000" charset="-122"/>
            </a:endParaRPr>
          </a:p>
        </p:txBody>
      </p:sp>
      <p:sp>
        <p:nvSpPr>
          <p:cNvPr id="36" name="文本框 35"/>
          <p:cNvSpPr txBox="1"/>
          <p:nvPr>
            <p:custDataLst>
              <p:tags r:id="rId29"/>
            </p:custDataLst>
          </p:nvPr>
        </p:nvSpPr>
        <p:spPr>
          <a:xfrm>
            <a:off x="307340" y="2888615"/>
            <a:ext cx="2510790" cy="1370965"/>
          </a:xfrm>
          <a:prstGeom prst="rect">
            <a:avLst/>
          </a:prstGeom>
          <a:noFill/>
        </p:spPr>
        <p:txBody>
          <a:bodyPr wrap="square" rtlCol="0">
            <a:spAutoFit/>
          </a:bodyPr>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不管面试的情况怎样，求职者都应该保持微笑，自然起立，身体微微前倾，向面试官表达谢意。</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p:txBody>
      </p:sp>
      <p:sp>
        <p:nvSpPr>
          <p:cNvPr id="37" name="文本框 36"/>
          <p:cNvSpPr txBox="1"/>
          <p:nvPr>
            <p:custDataLst>
              <p:tags r:id="rId30"/>
            </p:custDataLst>
          </p:nvPr>
        </p:nvSpPr>
        <p:spPr>
          <a:xfrm>
            <a:off x="540385" y="4298315"/>
            <a:ext cx="2957830" cy="368300"/>
          </a:xfrm>
          <a:prstGeom prst="rect">
            <a:avLst/>
          </a:prstGeom>
          <a:noFill/>
        </p:spPr>
        <p:txBody>
          <a:bodyPr wrap="square" rtlCol="0">
            <a:spAutoFit/>
          </a:bodyPr>
          <a:p>
            <a:pPr algn="l"/>
            <a:r>
              <a:rPr lang="zh-CN" altLang="en-US">
                <a:solidFill>
                  <a:srgbClr val="1F8DD6"/>
                </a:solidFill>
                <a:latin typeface="思源黑体 CN Bold" panose="020B0800000000000000" charset="-122"/>
                <a:ea typeface="思源黑体 CN Bold" panose="020B0800000000000000" charset="-122"/>
              </a:rPr>
              <a:t>（五）面试交谈礼仪</a:t>
            </a:r>
            <a:endParaRPr lang="zh-CN" altLang="en-US">
              <a:solidFill>
                <a:srgbClr val="1F8DD6"/>
              </a:solidFill>
              <a:latin typeface="思源黑体 CN Bold" panose="020B0800000000000000" charset="-122"/>
              <a:ea typeface="思源黑体 CN Bold" panose="020B0800000000000000" charset="-122"/>
            </a:endParaRPr>
          </a:p>
        </p:txBody>
      </p:sp>
      <p:sp>
        <p:nvSpPr>
          <p:cNvPr id="38" name="文本框 37"/>
          <p:cNvSpPr txBox="1"/>
          <p:nvPr>
            <p:custDataLst>
              <p:tags r:id="rId31"/>
            </p:custDataLst>
          </p:nvPr>
        </p:nvSpPr>
        <p:spPr>
          <a:xfrm>
            <a:off x="540385" y="4666615"/>
            <a:ext cx="3124200" cy="2011045"/>
          </a:xfrm>
          <a:prstGeom prst="rect">
            <a:avLst/>
          </a:prstGeom>
          <a:noFill/>
        </p:spPr>
        <p:txBody>
          <a:bodyPr wrap="square" rtlCol="0">
            <a:spAutoFit/>
          </a:bodyPr>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1. 学会倾听，用心感受</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2. 诚信至上，切忌浮夸</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3. 语言流畅，简明扼要</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4. 语言个性，机智幽默</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5. 适当提问，不要插话</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a:p>
            <a:pPr indent="0" algn="l" fontAlgn="auto">
              <a:lnSpc>
                <a:spcPct val="130000"/>
              </a:lnSpc>
            </a:pPr>
            <a:r>
              <a:rPr lang="zh-CN" altLang="en-US" sz="1600">
                <a:solidFill>
                  <a:srgbClr val="000000">
                    <a:lumMod val="65000"/>
                    <a:lumOff val="35000"/>
                  </a:srgbClr>
                </a:solidFill>
                <a:latin typeface="思源黑体 CN Regular" panose="020B0500000000000000" charset="-122"/>
                <a:ea typeface="思源黑体 CN Regular" panose="020B0500000000000000" charset="-122"/>
              </a:rPr>
              <a:t>6. 善用非语言交流</a:t>
            </a:r>
            <a:endParaRPr lang="zh-CN" altLang="en-US" sz="1600">
              <a:solidFill>
                <a:srgbClr val="000000">
                  <a:lumMod val="65000"/>
                  <a:lumOff val="35000"/>
                </a:srgbClr>
              </a:solidFill>
              <a:latin typeface="思源黑体 CN Regular" panose="020B0500000000000000" charset="-122"/>
              <a:ea typeface="思源黑体 CN Regular" panose="020B0500000000000000" charset="-122"/>
            </a:endParaRPr>
          </a:p>
        </p:txBody>
      </p:sp>
      <p:pic>
        <p:nvPicPr>
          <p:cNvPr id="39" name="图片 38" descr="32313538333630393b32313538333731313bd0cbc8a4c6abbac3"/>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3411855" y="3003550"/>
            <a:ext cx="443230" cy="443230"/>
          </a:xfrm>
          <a:prstGeom prst="rect">
            <a:avLst/>
          </a:prstGeom>
        </p:spPr>
      </p:pic>
      <p:pic>
        <p:nvPicPr>
          <p:cNvPr id="40" name="图片 39" descr="32313538333630393b32313538333731323bd4dacfdfbdccd3fd"/>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187206" y="1799590"/>
            <a:ext cx="521970" cy="521970"/>
          </a:xfrm>
          <a:prstGeom prst="rect">
            <a:avLst/>
          </a:prstGeom>
        </p:spPr>
      </p:pic>
      <p:pic>
        <p:nvPicPr>
          <p:cNvPr id="41" name="图片 40" descr="32313538333630393b32313538333732363bd4b6b3ccb4f0d2c9"/>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715016" y="1987550"/>
            <a:ext cx="487680" cy="487680"/>
          </a:xfrm>
          <a:prstGeom prst="rect">
            <a:avLst/>
          </a:prstGeom>
        </p:spPr>
      </p:pic>
      <p:pic>
        <p:nvPicPr>
          <p:cNvPr id="42" name="图片 41" descr="32313538333630393b32313538333731393bcbd1cbf7bfceb3cc"/>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125944" y="4424045"/>
            <a:ext cx="381000" cy="381000"/>
          </a:xfrm>
          <a:prstGeom prst="rect">
            <a:avLst/>
          </a:prstGeom>
        </p:spPr>
      </p:pic>
      <p:pic>
        <p:nvPicPr>
          <p:cNvPr id="43" name="图片 42" descr="333438303937363b333438313039323bcfeec4bfbcc6bbae"/>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5679789" y="4580255"/>
            <a:ext cx="410210" cy="410210"/>
          </a:xfrm>
          <a:prstGeom prst="rect">
            <a:avLst/>
          </a:prstGeom>
        </p:spPr>
      </p:pic>
      <p:pic>
        <p:nvPicPr>
          <p:cNvPr id="44" name="图片 43" descr="333438303937363b333438313037303bb6a8cebbb2fac6b7"/>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6348111" y="3340100"/>
            <a:ext cx="485140" cy="485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2503805" cy="368300"/>
          </a:xfrm>
          <a:prstGeom prst="rect">
            <a:avLst/>
          </a:prstGeom>
          <a:solidFill>
            <a:schemeClr val="accent6">
              <a:lumMod val="60000"/>
              <a:lumOff val="40000"/>
            </a:schemeClr>
          </a:solidFill>
        </p:spPr>
        <p:txBody>
          <a:bodyPr wrap="square" rtlCol="0">
            <a:spAutoFit/>
          </a:bodyPr>
          <a:lstStyle/>
          <a:p>
            <a:r>
              <a:rPr lang="en-US" altLang="zh-CN" b="1">
                <a:latin typeface="华文仿宋" panose="02010600040101010101" charset="-122"/>
                <a:ea typeface="华文仿宋" panose="02010600040101010101" charset="-122"/>
              </a:rPr>
              <a:t>(</a:t>
            </a:r>
            <a:r>
              <a:rPr lang="zh-CN" altLang="en-US" b="1">
                <a:latin typeface="华文仿宋" panose="02010600040101010101" charset="-122"/>
                <a:ea typeface="华文仿宋" panose="02010600040101010101" charset="-122"/>
              </a:rPr>
              <a:t>一）</a:t>
            </a:r>
            <a:r>
              <a:rPr lang="en-US" altLang="zh-CN" b="1">
                <a:latin typeface="华文仿宋" panose="02010600040101010101" charset="-122"/>
                <a:ea typeface="华文仿宋" panose="02010600040101010101" charset="-122"/>
              </a:rPr>
              <a:t> </a:t>
            </a:r>
            <a:r>
              <a:rPr lang="zh-CN" altLang="en-US" b="1">
                <a:latin typeface="华文仿宋" panose="02010600040101010101" charset="-122"/>
                <a:ea typeface="华文仿宋" panose="02010600040101010101" charset="-122"/>
              </a:rPr>
              <a:t>国学礼仪审美</a:t>
            </a:r>
            <a:endParaRPr lang="zh-CN" altLang="en-US" b="1">
              <a:latin typeface="华文仿宋" panose="02010600040101010101" charset="-122"/>
              <a:ea typeface="华文仿宋" panose="02010600040101010101" charset="-122"/>
            </a:endParaRPr>
          </a:p>
        </p:txBody>
      </p:sp>
      <p:cxnSp>
        <p:nvCxnSpPr>
          <p:cNvPr id="26625" name="Straight Connector 19"/>
          <p:cNvCxnSpPr/>
          <p:nvPr/>
        </p:nvCxnSpPr>
        <p:spPr>
          <a:xfrm>
            <a:off x="6103620" y="2395855"/>
            <a:ext cx="17463" cy="1803400"/>
          </a:xfrm>
          <a:prstGeom prst="line">
            <a:avLst/>
          </a:prstGeom>
          <a:ln w="9525" cap="flat" cmpd="sng">
            <a:solidFill>
              <a:srgbClr val="F4ABA6"/>
            </a:solidFill>
            <a:prstDash val="solid"/>
            <a:bevel/>
            <a:headEnd type="oval" w="sm" len="sm"/>
            <a:tailEnd type="oval" w="sm" len="sm"/>
          </a:ln>
        </p:spPr>
      </p:cxnSp>
      <p:sp>
        <p:nvSpPr>
          <p:cNvPr id="26632" name="Freeform 32"/>
          <p:cNvSpPr>
            <a:spLocks noEditPoints="1"/>
          </p:cNvSpPr>
          <p:nvPr/>
        </p:nvSpPr>
        <p:spPr>
          <a:xfrm>
            <a:off x="5830570" y="2010093"/>
            <a:ext cx="441325" cy="341312"/>
          </a:xfrm>
          <a:custGeom>
            <a:avLst/>
            <a:gdLst/>
            <a:ahLst/>
            <a:cxnLst>
              <a:cxn ang="0">
                <a:pos x="283398589" y="415369279"/>
              </a:cxn>
              <a:cxn ang="0">
                <a:pos x="270517404" y="401042818"/>
              </a:cxn>
              <a:cxn ang="0">
                <a:pos x="270517404" y="358077448"/>
              </a:cxn>
              <a:cxn ang="0">
                <a:pos x="553915993" y="114583662"/>
              </a:cxn>
              <a:cxn ang="0">
                <a:pos x="566797178" y="114583662"/>
              </a:cxn>
              <a:cxn ang="0">
                <a:pos x="579678362" y="114583662"/>
              </a:cxn>
              <a:cxn ang="0">
                <a:pos x="592563722" y="143231913"/>
              </a:cxn>
              <a:cxn ang="0">
                <a:pos x="592563722" y="171875493"/>
              </a:cxn>
              <a:cxn ang="0">
                <a:pos x="566797178" y="200523744"/>
              </a:cxn>
              <a:cxn ang="0">
                <a:pos x="553915993" y="186197283"/>
              </a:cxn>
              <a:cxn ang="0">
                <a:pos x="296279773" y="401042818"/>
              </a:cxn>
              <a:cxn ang="0">
                <a:pos x="296279773" y="401042818"/>
              </a:cxn>
              <a:cxn ang="0">
                <a:pos x="283398589" y="415369279"/>
              </a:cxn>
              <a:cxn ang="0">
                <a:pos x="605444907" y="0"/>
              </a:cxn>
              <a:cxn ang="0">
                <a:pos x="553915993" y="0"/>
              </a:cxn>
              <a:cxn ang="0">
                <a:pos x="51528914" y="444012859"/>
              </a:cxn>
              <a:cxn ang="0">
                <a:pos x="0" y="515626480"/>
              </a:cxn>
              <a:cxn ang="0">
                <a:pos x="51528914" y="587244772"/>
              </a:cxn>
              <a:cxn ang="0">
                <a:pos x="553915993" y="1031257632"/>
              </a:cxn>
              <a:cxn ang="0">
                <a:pos x="605444907" y="1045579422"/>
              </a:cxn>
              <a:cxn ang="0">
                <a:pos x="644088461" y="1031257632"/>
              </a:cxn>
              <a:cxn ang="0">
                <a:pos x="682736190" y="959639339"/>
              </a:cxn>
              <a:cxn ang="0">
                <a:pos x="682736190" y="85940082"/>
              </a:cxn>
              <a:cxn ang="0">
                <a:pos x="644088461" y="0"/>
              </a:cxn>
              <a:cxn ang="0">
                <a:pos x="605444907" y="0"/>
              </a:cxn>
              <a:cxn ang="0">
                <a:pos x="966134779" y="415369279"/>
              </a:cxn>
              <a:cxn ang="0">
                <a:pos x="953249419" y="401042818"/>
              </a:cxn>
              <a:cxn ang="0">
                <a:pos x="953249419" y="358077448"/>
              </a:cxn>
              <a:cxn ang="0">
                <a:pos x="1236652184" y="114583662"/>
              </a:cxn>
              <a:cxn ang="0">
                <a:pos x="1249533368" y="114583662"/>
              </a:cxn>
              <a:cxn ang="0">
                <a:pos x="1262414553" y="114583662"/>
              </a:cxn>
              <a:cxn ang="0">
                <a:pos x="1275295738" y="143231913"/>
              </a:cxn>
              <a:cxn ang="0">
                <a:pos x="1275295738" y="171875493"/>
              </a:cxn>
              <a:cxn ang="0">
                <a:pos x="1249533368" y="200523744"/>
              </a:cxn>
              <a:cxn ang="0">
                <a:pos x="1236652184" y="186197283"/>
              </a:cxn>
              <a:cxn ang="0">
                <a:pos x="979015964" y="401042818"/>
              </a:cxn>
              <a:cxn ang="0">
                <a:pos x="979015964" y="401042818"/>
              </a:cxn>
              <a:cxn ang="0">
                <a:pos x="966134779" y="415369279"/>
              </a:cxn>
              <a:cxn ang="0">
                <a:pos x="1288176922" y="0"/>
              </a:cxn>
              <a:cxn ang="0">
                <a:pos x="1236652184" y="0"/>
              </a:cxn>
              <a:cxn ang="0">
                <a:pos x="734260929" y="444012859"/>
              </a:cxn>
              <a:cxn ang="0">
                <a:pos x="682736190" y="515626480"/>
              </a:cxn>
              <a:cxn ang="0">
                <a:pos x="734260929" y="587244772"/>
              </a:cxn>
              <a:cxn ang="0">
                <a:pos x="1236652184" y="1031257632"/>
              </a:cxn>
              <a:cxn ang="0">
                <a:pos x="1288176922" y="1045579422"/>
              </a:cxn>
              <a:cxn ang="0">
                <a:pos x="1326824652" y="1031257632"/>
              </a:cxn>
              <a:cxn ang="0">
                <a:pos x="1365468206" y="959639339"/>
              </a:cxn>
              <a:cxn ang="0">
                <a:pos x="1365468206" y="85940082"/>
              </a:cxn>
              <a:cxn ang="0">
                <a:pos x="1326824652" y="0"/>
              </a:cxn>
              <a:cxn ang="0">
                <a:pos x="1288176922" y="0"/>
              </a:cxn>
            </a:cxnLst>
            <a:rect l="0" t="0" r="0" b="0"/>
            <a:pathLst>
              <a:path w="106" h="73">
                <a:moveTo>
                  <a:pt x="22" y="29"/>
                </a:moveTo>
                <a:cubicBezTo>
                  <a:pt x="22" y="29"/>
                  <a:pt x="21" y="28"/>
                  <a:pt x="21" y="28"/>
                </a:cubicBezTo>
                <a:cubicBezTo>
                  <a:pt x="20" y="27"/>
                  <a:pt x="20" y="26"/>
                  <a:pt x="21" y="25"/>
                </a:cubicBezTo>
                <a:cubicBezTo>
                  <a:pt x="43" y="8"/>
                  <a:pt x="43" y="8"/>
                  <a:pt x="43" y="8"/>
                </a:cubicBezTo>
                <a:cubicBezTo>
                  <a:pt x="43" y="8"/>
                  <a:pt x="44" y="8"/>
                  <a:pt x="44" y="8"/>
                </a:cubicBezTo>
                <a:cubicBezTo>
                  <a:pt x="44" y="8"/>
                  <a:pt x="45" y="8"/>
                  <a:pt x="45" y="8"/>
                </a:cubicBezTo>
                <a:cubicBezTo>
                  <a:pt x="46" y="8"/>
                  <a:pt x="46" y="9"/>
                  <a:pt x="46" y="10"/>
                </a:cubicBezTo>
                <a:cubicBezTo>
                  <a:pt x="46" y="12"/>
                  <a:pt x="46" y="12"/>
                  <a:pt x="46" y="12"/>
                </a:cubicBezTo>
                <a:cubicBezTo>
                  <a:pt x="46" y="13"/>
                  <a:pt x="45" y="14"/>
                  <a:pt x="44" y="14"/>
                </a:cubicBezTo>
                <a:cubicBezTo>
                  <a:pt x="44" y="14"/>
                  <a:pt x="43" y="13"/>
                  <a:pt x="43" y="13"/>
                </a:cubicBezTo>
                <a:cubicBezTo>
                  <a:pt x="23" y="28"/>
                  <a:pt x="23" y="28"/>
                  <a:pt x="23" y="28"/>
                </a:cubicBezTo>
                <a:cubicBezTo>
                  <a:pt x="23" y="28"/>
                  <a:pt x="23" y="28"/>
                  <a:pt x="23" y="28"/>
                </a:cubicBezTo>
                <a:cubicBezTo>
                  <a:pt x="23" y="28"/>
                  <a:pt x="23" y="29"/>
                  <a:pt x="22" y="29"/>
                </a:cubicBezTo>
                <a:moveTo>
                  <a:pt x="47" y="0"/>
                </a:moveTo>
                <a:cubicBezTo>
                  <a:pt x="46"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6"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moveTo>
                  <a:pt x="75" y="29"/>
                </a:moveTo>
                <a:cubicBezTo>
                  <a:pt x="75" y="29"/>
                  <a:pt x="74" y="28"/>
                  <a:pt x="74" y="28"/>
                </a:cubicBezTo>
                <a:cubicBezTo>
                  <a:pt x="73" y="27"/>
                  <a:pt x="73" y="26"/>
                  <a:pt x="74" y="25"/>
                </a:cubicBezTo>
                <a:cubicBezTo>
                  <a:pt x="96" y="8"/>
                  <a:pt x="96" y="8"/>
                  <a:pt x="96" y="8"/>
                </a:cubicBezTo>
                <a:cubicBezTo>
                  <a:pt x="96" y="8"/>
                  <a:pt x="97" y="8"/>
                  <a:pt x="97" y="8"/>
                </a:cubicBezTo>
                <a:cubicBezTo>
                  <a:pt x="97" y="8"/>
                  <a:pt x="98" y="8"/>
                  <a:pt x="98" y="8"/>
                </a:cubicBezTo>
                <a:cubicBezTo>
                  <a:pt x="99" y="8"/>
                  <a:pt x="99" y="9"/>
                  <a:pt x="99" y="10"/>
                </a:cubicBezTo>
                <a:cubicBezTo>
                  <a:pt x="99" y="12"/>
                  <a:pt x="99" y="12"/>
                  <a:pt x="99" y="12"/>
                </a:cubicBezTo>
                <a:cubicBezTo>
                  <a:pt x="99" y="13"/>
                  <a:pt x="98" y="14"/>
                  <a:pt x="97" y="14"/>
                </a:cubicBezTo>
                <a:cubicBezTo>
                  <a:pt x="97" y="14"/>
                  <a:pt x="96" y="13"/>
                  <a:pt x="96" y="13"/>
                </a:cubicBezTo>
                <a:cubicBezTo>
                  <a:pt x="76" y="28"/>
                  <a:pt x="76" y="28"/>
                  <a:pt x="76" y="28"/>
                </a:cubicBezTo>
                <a:cubicBezTo>
                  <a:pt x="76" y="28"/>
                  <a:pt x="76" y="28"/>
                  <a:pt x="76" y="28"/>
                </a:cubicBezTo>
                <a:cubicBezTo>
                  <a:pt x="76" y="28"/>
                  <a:pt x="76" y="29"/>
                  <a:pt x="75" y="29"/>
                </a:cubicBezTo>
                <a:moveTo>
                  <a:pt x="100" y="0"/>
                </a:moveTo>
                <a:cubicBezTo>
                  <a:pt x="99" y="0"/>
                  <a:pt x="97" y="0"/>
                  <a:pt x="96" y="0"/>
                </a:cubicBezTo>
                <a:cubicBezTo>
                  <a:pt x="57" y="31"/>
                  <a:pt x="57" y="31"/>
                  <a:pt x="57" y="31"/>
                </a:cubicBezTo>
                <a:cubicBezTo>
                  <a:pt x="55" y="32"/>
                  <a:pt x="53" y="34"/>
                  <a:pt x="53" y="36"/>
                </a:cubicBezTo>
                <a:cubicBezTo>
                  <a:pt x="53" y="38"/>
                  <a:pt x="55" y="40"/>
                  <a:pt x="57" y="41"/>
                </a:cubicBezTo>
                <a:cubicBezTo>
                  <a:pt x="96" y="72"/>
                  <a:pt x="96" y="72"/>
                  <a:pt x="96" y="72"/>
                </a:cubicBezTo>
                <a:cubicBezTo>
                  <a:pt x="97" y="72"/>
                  <a:pt x="99" y="73"/>
                  <a:pt x="100" y="73"/>
                </a:cubicBezTo>
                <a:cubicBezTo>
                  <a:pt x="101" y="73"/>
                  <a:pt x="102" y="72"/>
                  <a:pt x="103" y="72"/>
                </a:cubicBezTo>
                <a:cubicBezTo>
                  <a:pt x="105" y="71"/>
                  <a:pt x="106" y="69"/>
                  <a:pt x="106" y="67"/>
                </a:cubicBezTo>
                <a:cubicBezTo>
                  <a:pt x="106" y="6"/>
                  <a:pt x="106" y="6"/>
                  <a:pt x="106" y="6"/>
                </a:cubicBezTo>
                <a:cubicBezTo>
                  <a:pt x="106" y="3"/>
                  <a:pt x="105" y="2"/>
                  <a:pt x="103" y="0"/>
                </a:cubicBezTo>
                <a:cubicBezTo>
                  <a:pt x="102" y="0"/>
                  <a:pt x="101" y="0"/>
                  <a:pt x="100" y="0"/>
                </a:cubicBezTo>
              </a:path>
            </a:pathLst>
          </a:custGeom>
          <a:solidFill>
            <a:srgbClr val="F4ABA6"/>
          </a:solidFill>
          <a:ln w="9525">
            <a:noFill/>
          </a:ln>
        </p:spPr>
        <p:txBody>
          <a:bodyPr/>
          <a:lstStyle/>
          <a:p>
            <a:endParaRPr lang="zh-CN" altLang="en-US"/>
          </a:p>
        </p:txBody>
      </p:sp>
      <p:sp>
        <p:nvSpPr>
          <p:cNvPr id="26633" name="Freeform 35"/>
          <p:cNvSpPr>
            <a:spLocks noEditPoints="1"/>
          </p:cNvSpPr>
          <p:nvPr/>
        </p:nvSpPr>
        <p:spPr>
          <a:xfrm>
            <a:off x="5952808" y="3111818"/>
            <a:ext cx="319087" cy="369887"/>
          </a:xfrm>
          <a:custGeom>
            <a:avLst/>
            <a:gdLst/>
            <a:ahLst/>
            <a:cxnLst>
              <a:cxn ang="0">
                <a:pos x="144672720" y="411860466"/>
              </a:cxn>
              <a:cxn ang="0">
                <a:pos x="108503061" y="381350638"/>
              </a:cxn>
              <a:cxn ang="0">
                <a:pos x="108503061" y="167796650"/>
              </a:cxn>
              <a:cxn ang="0">
                <a:pos x="198924251" y="91524548"/>
              </a:cxn>
              <a:cxn ang="0">
                <a:pos x="235093909" y="122034376"/>
              </a:cxn>
              <a:cxn ang="0">
                <a:pos x="198924251" y="152539268"/>
              </a:cxn>
              <a:cxn ang="0">
                <a:pos x="180842379" y="167796650"/>
              </a:cxn>
              <a:cxn ang="0">
                <a:pos x="180842379" y="381350638"/>
              </a:cxn>
              <a:cxn ang="0">
                <a:pos x="144672720" y="411860466"/>
              </a:cxn>
              <a:cxn ang="0">
                <a:pos x="198924251" y="0"/>
              </a:cxn>
              <a:cxn ang="0">
                <a:pos x="198924251" y="0"/>
              </a:cxn>
              <a:cxn ang="0">
                <a:pos x="0" y="167796650"/>
              </a:cxn>
              <a:cxn ang="0">
                <a:pos x="0" y="961007755"/>
              </a:cxn>
              <a:cxn ang="0">
                <a:pos x="198924251" y="1144056851"/>
              </a:cxn>
              <a:cxn ang="0">
                <a:pos x="198924251" y="1144056851"/>
              </a:cxn>
              <a:cxn ang="0">
                <a:pos x="415936288" y="961007755"/>
              </a:cxn>
              <a:cxn ang="0">
                <a:pos x="415936288" y="167796650"/>
              </a:cxn>
              <a:cxn ang="0">
                <a:pos x="198924251" y="0"/>
              </a:cxn>
              <a:cxn ang="0">
                <a:pos x="705287644" y="411860466"/>
              </a:cxn>
              <a:cxn ang="0">
                <a:pos x="669117985" y="381350638"/>
              </a:cxn>
              <a:cxn ang="0">
                <a:pos x="669117985" y="167796650"/>
              </a:cxn>
              <a:cxn ang="0">
                <a:pos x="759539175" y="91524548"/>
              </a:cxn>
              <a:cxn ang="0">
                <a:pos x="795708833" y="122034376"/>
              </a:cxn>
              <a:cxn ang="0">
                <a:pos x="759539175" y="152539268"/>
              </a:cxn>
              <a:cxn ang="0">
                <a:pos x="741457303" y="167796650"/>
              </a:cxn>
              <a:cxn ang="0">
                <a:pos x="741457303" y="381350638"/>
              </a:cxn>
              <a:cxn ang="0">
                <a:pos x="705287644" y="411860466"/>
              </a:cxn>
              <a:cxn ang="0">
                <a:pos x="777626961" y="0"/>
              </a:cxn>
              <a:cxn ang="0">
                <a:pos x="759539175" y="0"/>
              </a:cxn>
              <a:cxn ang="0">
                <a:pos x="560614924" y="167796650"/>
              </a:cxn>
              <a:cxn ang="0">
                <a:pos x="560614924" y="961007755"/>
              </a:cxn>
              <a:cxn ang="0">
                <a:pos x="759539175" y="1144056851"/>
              </a:cxn>
              <a:cxn ang="0">
                <a:pos x="777626961" y="1144056851"/>
              </a:cxn>
              <a:cxn ang="0">
                <a:pos x="976551212" y="961007755"/>
              </a:cxn>
              <a:cxn ang="0">
                <a:pos x="976551212" y="167796650"/>
              </a:cxn>
              <a:cxn ang="0">
                <a:pos x="777626961" y="0"/>
              </a:cxn>
            </a:cxnLst>
            <a:rect l="0" t="0" r="0" b="0"/>
            <a:pathLst>
              <a:path w="54" h="75">
                <a:moveTo>
                  <a:pt x="8" y="27"/>
                </a:moveTo>
                <a:cubicBezTo>
                  <a:pt x="7" y="27"/>
                  <a:pt x="6" y="26"/>
                  <a:pt x="6" y="25"/>
                </a:cubicBezTo>
                <a:cubicBezTo>
                  <a:pt x="6" y="11"/>
                  <a:pt x="6" y="11"/>
                  <a:pt x="6" y="11"/>
                </a:cubicBezTo>
                <a:cubicBezTo>
                  <a:pt x="6" y="8"/>
                  <a:pt x="8" y="6"/>
                  <a:pt x="11" y="6"/>
                </a:cubicBezTo>
                <a:cubicBezTo>
                  <a:pt x="12" y="6"/>
                  <a:pt x="13" y="7"/>
                  <a:pt x="13" y="8"/>
                </a:cubicBezTo>
                <a:cubicBezTo>
                  <a:pt x="13" y="9"/>
                  <a:pt x="12" y="10"/>
                  <a:pt x="11" y="10"/>
                </a:cubicBezTo>
                <a:cubicBezTo>
                  <a:pt x="10" y="10"/>
                  <a:pt x="10" y="10"/>
                  <a:pt x="10" y="11"/>
                </a:cubicBezTo>
                <a:cubicBezTo>
                  <a:pt x="10" y="25"/>
                  <a:pt x="10" y="25"/>
                  <a:pt x="10" y="25"/>
                </a:cubicBezTo>
                <a:cubicBezTo>
                  <a:pt x="10" y="26"/>
                  <a:pt x="9" y="27"/>
                  <a:pt x="8" y="27"/>
                </a:cubicBezTo>
                <a:moveTo>
                  <a:pt x="11" y="0"/>
                </a:moveTo>
                <a:cubicBezTo>
                  <a:pt x="11" y="0"/>
                  <a:pt x="11" y="0"/>
                  <a:pt x="11" y="0"/>
                </a:cubicBezTo>
                <a:cubicBezTo>
                  <a:pt x="5" y="0"/>
                  <a:pt x="0" y="5"/>
                  <a:pt x="0" y="11"/>
                </a:cubicBezTo>
                <a:cubicBezTo>
                  <a:pt x="0" y="63"/>
                  <a:pt x="0" y="63"/>
                  <a:pt x="0" y="63"/>
                </a:cubicBezTo>
                <a:cubicBezTo>
                  <a:pt x="0" y="70"/>
                  <a:pt x="5" y="75"/>
                  <a:pt x="11" y="75"/>
                </a:cubicBezTo>
                <a:cubicBezTo>
                  <a:pt x="11" y="75"/>
                  <a:pt x="11" y="75"/>
                  <a:pt x="11" y="75"/>
                </a:cubicBezTo>
                <a:cubicBezTo>
                  <a:pt x="18" y="75"/>
                  <a:pt x="23" y="70"/>
                  <a:pt x="23" y="63"/>
                </a:cubicBezTo>
                <a:cubicBezTo>
                  <a:pt x="23" y="11"/>
                  <a:pt x="23" y="11"/>
                  <a:pt x="23" y="11"/>
                </a:cubicBezTo>
                <a:cubicBezTo>
                  <a:pt x="23" y="5"/>
                  <a:pt x="18" y="0"/>
                  <a:pt x="11" y="0"/>
                </a:cubicBezTo>
                <a:moveTo>
                  <a:pt x="39" y="27"/>
                </a:moveTo>
                <a:cubicBezTo>
                  <a:pt x="38" y="27"/>
                  <a:pt x="37" y="26"/>
                  <a:pt x="37" y="25"/>
                </a:cubicBezTo>
                <a:cubicBezTo>
                  <a:pt x="37" y="11"/>
                  <a:pt x="37" y="11"/>
                  <a:pt x="37" y="11"/>
                </a:cubicBezTo>
                <a:cubicBezTo>
                  <a:pt x="37" y="8"/>
                  <a:pt x="40" y="6"/>
                  <a:pt x="42" y="6"/>
                </a:cubicBezTo>
                <a:cubicBezTo>
                  <a:pt x="43" y="6"/>
                  <a:pt x="44" y="7"/>
                  <a:pt x="44" y="8"/>
                </a:cubicBezTo>
                <a:cubicBezTo>
                  <a:pt x="44" y="9"/>
                  <a:pt x="43" y="10"/>
                  <a:pt x="42" y="10"/>
                </a:cubicBezTo>
                <a:cubicBezTo>
                  <a:pt x="42" y="10"/>
                  <a:pt x="41" y="10"/>
                  <a:pt x="41" y="11"/>
                </a:cubicBezTo>
                <a:cubicBezTo>
                  <a:pt x="41" y="25"/>
                  <a:pt x="41" y="25"/>
                  <a:pt x="41" y="25"/>
                </a:cubicBezTo>
                <a:cubicBezTo>
                  <a:pt x="41" y="26"/>
                  <a:pt x="40" y="27"/>
                  <a:pt x="39" y="27"/>
                </a:cubicBezTo>
                <a:moveTo>
                  <a:pt x="43" y="0"/>
                </a:moveTo>
                <a:cubicBezTo>
                  <a:pt x="42" y="0"/>
                  <a:pt x="42" y="0"/>
                  <a:pt x="42" y="0"/>
                </a:cubicBezTo>
                <a:cubicBezTo>
                  <a:pt x="36" y="0"/>
                  <a:pt x="31" y="5"/>
                  <a:pt x="31" y="11"/>
                </a:cubicBezTo>
                <a:cubicBezTo>
                  <a:pt x="31" y="63"/>
                  <a:pt x="31" y="63"/>
                  <a:pt x="31" y="63"/>
                </a:cubicBezTo>
                <a:cubicBezTo>
                  <a:pt x="31" y="70"/>
                  <a:pt x="36" y="75"/>
                  <a:pt x="42" y="75"/>
                </a:cubicBezTo>
                <a:cubicBezTo>
                  <a:pt x="43" y="75"/>
                  <a:pt x="43" y="75"/>
                  <a:pt x="43" y="75"/>
                </a:cubicBezTo>
                <a:cubicBezTo>
                  <a:pt x="49" y="75"/>
                  <a:pt x="54" y="70"/>
                  <a:pt x="54" y="63"/>
                </a:cubicBezTo>
                <a:cubicBezTo>
                  <a:pt x="54" y="11"/>
                  <a:pt x="54" y="11"/>
                  <a:pt x="54" y="11"/>
                </a:cubicBezTo>
                <a:cubicBezTo>
                  <a:pt x="54" y="5"/>
                  <a:pt x="49" y="0"/>
                  <a:pt x="43" y="0"/>
                </a:cubicBezTo>
              </a:path>
            </a:pathLst>
          </a:custGeom>
          <a:solidFill>
            <a:srgbClr val="F4ABA6"/>
          </a:solidFill>
          <a:ln w="9525">
            <a:noFill/>
          </a:ln>
        </p:spPr>
        <p:txBody>
          <a:bodyPr/>
          <a:lstStyle/>
          <a:p>
            <a:endParaRPr lang="zh-CN" altLang="en-US"/>
          </a:p>
        </p:txBody>
      </p:sp>
      <p:sp>
        <p:nvSpPr>
          <p:cNvPr id="26634" name="Freeform 33"/>
          <p:cNvSpPr>
            <a:spLocks noEditPoints="1"/>
          </p:cNvSpPr>
          <p:nvPr/>
        </p:nvSpPr>
        <p:spPr>
          <a:xfrm>
            <a:off x="5928995" y="4286568"/>
            <a:ext cx="344488" cy="365125"/>
          </a:xfrm>
          <a:custGeom>
            <a:avLst/>
            <a:gdLst/>
            <a:ahLst/>
            <a:cxnLst>
              <a:cxn ang="0">
                <a:pos x="245713656" y="465575226"/>
              </a:cxn>
              <a:cxn ang="0">
                <a:pos x="233428975" y="450558238"/>
              </a:cxn>
              <a:cxn ang="0">
                <a:pos x="233428975" y="405502414"/>
              </a:cxn>
              <a:cxn ang="0">
                <a:pos x="503711992" y="150184459"/>
              </a:cxn>
              <a:cxn ang="0">
                <a:pos x="515996673" y="150184459"/>
              </a:cxn>
              <a:cxn ang="0">
                <a:pos x="528285362" y="150184459"/>
              </a:cxn>
              <a:cxn ang="0">
                <a:pos x="540570043" y="180223295"/>
              </a:cxn>
              <a:cxn ang="0">
                <a:pos x="540570043" y="210262131"/>
              </a:cxn>
              <a:cxn ang="0">
                <a:pos x="515996673" y="240296107"/>
              </a:cxn>
              <a:cxn ang="0">
                <a:pos x="503711992" y="225279119"/>
              </a:cxn>
              <a:cxn ang="0">
                <a:pos x="257998336" y="450558238"/>
              </a:cxn>
              <a:cxn ang="0">
                <a:pos x="245713656" y="465575226"/>
              </a:cxn>
              <a:cxn ang="0">
                <a:pos x="577424084" y="30038835"/>
              </a:cxn>
              <a:cxn ang="0">
                <a:pos x="528285362" y="30038835"/>
              </a:cxn>
              <a:cxn ang="0">
                <a:pos x="49142731" y="495614062"/>
              </a:cxn>
              <a:cxn ang="0">
                <a:pos x="0" y="570708722"/>
              </a:cxn>
              <a:cxn ang="0">
                <a:pos x="49142731" y="645798522"/>
              </a:cxn>
              <a:cxn ang="0">
                <a:pos x="528285362" y="1111378608"/>
              </a:cxn>
              <a:cxn ang="0">
                <a:pos x="577424084" y="1126395596"/>
              </a:cxn>
              <a:cxn ang="0">
                <a:pos x="614282135" y="1111378608"/>
              </a:cxn>
              <a:cxn ang="0">
                <a:pos x="651140186" y="1036283948"/>
              </a:cxn>
              <a:cxn ang="0">
                <a:pos x="651140186" y="120180483"/>
              </a:cxn>
              <a:cxn ang="0">
                <a:pos x="614282135" y="30038835"/>
              </a:cxn>
              <a:cxn ang="0">
                <a:pos x="577424084" y="30038835"/>
              </a:cxn>
              <a:cxn ang="0">
                <a:pos x="872280472" y="405502414"/>
              </a:cxn>
              <a:cxn ang="0">
                <a:pos x="859995791" y="375463578"/>
              </a:cxn>
              <a:cxn ang="0">
                <a:pos x="859995791" y="165206307"/>
              </a:cxn>
              <a:cxn ang="0">
                <a:pos x="921423203" y="90111647"/>
              </a:cxn>
              <a:cxn ang="0">
                <a:pos x="933711893" y="120180483"/>
              </a:cxn>
              <a:cxn ang="0">
                <a:pos x="921423203" y="150184459"/>
              </a:cxn>
              <a:cxn ang="0">
                <a:pos x="896853842" y="165206307"/>
              </a:cxn>
              <a:cxn ang="0">
                <a:pos x="896853842" y="375463578"/>
              </a:cxn>
              <a:cxn ang="0">
                <a:pos x="896853842" y="375463578"/>
              </a:cxn>
              <a:cxn ang="0">
                <a:pos x="872280472" y="405502414"/>
              </a:cxn>
              <a:cxn ang="0">
                <a:pos x="921423203" y="0"/>
              </a:cxn>
              <a:cxn ang="0">
                <a:pos x="921423203" y="0"/>
              </a:cxn>
              <a:cxn ang="0">
                <a:pos x="773995009" y="165206307"/>
              </a:cxn>
              <a:cxn ang="0">
                <a:pos x="773995009" y="946172301"/>
              </a:cxn>
              <a:cxn ang="0">
                <a:pos x="921423203" y="1111378608"/>
              </a:cxn>
              <a:cxn ang="0">
                <a:pos x="921423203" y="1111378608"/>
              </a:cxn>
              <a:cxn ang="0">
                <a:pos x="1056566716" y="946172301"/>
              </a:cxn>
              <a:cxn ang="0">
                <a:pos x="1056566716" y="165206307"/>
              </a:cxn>
              <a:cxn ang="0">
                <a:pos x="921423203" y="0"/>
              </a:cxn>
            </a:cxnLst>
            <a:rect l="0" t="0" r="0" b="0"/>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F4ABA6"/>
          </a:solidFill>
          <a:ln w="9525">
            <a:noFill/>
          </a:ln>
        </p:spPr>
        <p:txBody>
          <a:bodyPr/>
          <a:lstStyle/>
          <a:p>
            <a:endParaRPr lang="zh-CN" altLang="en-US"/>
          </a:p>
        </p:txBody>
      </p:sp>
      <p:sp>
        <p:nvSpPr>
          <p:cNvPr id="108" name="矩形 107"/>
          <p:cNvSpPr/>
          <p:nvPr/>
        </p:nvSpPr>
        <p:spPr>
          <a:xfrm>
            <a:off x="3759486" y="2010383"/>
            <a:ext cx="1808480" cy="337185"/>
          </a:xfrm>
          <a:prstGeom prst="rect">
            <a:avLst/>
          </a:prstGeom>
        </p:spPr>
        <p:txBody>
          <a:bodyPr wrap="none">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诗歌中的礼仪之美</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9" name="矩形 108"/>
          <p:cNvSpPr/>
          <p:nvPr/>
        </p:nvSpPr>
        <p:spPr>
          <a:xfrm>
            <a:off x="1608455" y="2347595"/>
            <a:ext cx="3959225" cy="460375"/>
          </a:xfrm>
          <a:prstGeom prst="rect">
            <a:avLst/>
          </a:prstGeom>
        </p:spPr>
        <p:txBody>
          <a:bodyPr wrap="square">
            <a:spAutoFit/>
          </a:bodyPr>
          <a:lstStyle/>
          <a:p>
            <a:pPr lvl="0" algn="r"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容貌之美、举止之美、心灵之美</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 name="矩形 1"/>
          <p:cNvSpPr/>
          <p:nvPr/>
        </p:nvSpPr>
        <p:spPr>
          <a:xfrm>
            <a:off x="6774466" y="3042893"/>
            <a:ext cx="2214880" cy="337185"/>
          </a:xfrm>
          <a:prstGeom prst="rect">
            <a:avLst/>
          </a:prstGeom>
        </p:spPr>
        <p:txBody>
          <a:bodyPr wrap="none">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日常生活中的礼仪之美</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6627495" y="3449320"/>
            <a:ext cx="3488690"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《家礼》《颜氏家训》《钱氏家训》</a:t>
            </a:r>
            <a:r>
              <a:rPr lang="zh-CN" sz="1600" dirty="0">
                <a:solidFill>
                  <a:schemeClr val="tx1">
                    <a:lumMod val="65000"/>
                    <a:lumOff val="35000"/>
                  </a:schemeClr>
                </a:solidFill>
                <a:latin typeface="微软雅黑" panose="020B0503020204020204" charset="-122"/>
                <a:ea typeface="微软雅黑" panose="020B0503020204020204" charset="-122"/>
              </a:rPr>
              <a:t>《弟子规》</a:t>
            </a:r>
            <a:endParaRPr 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4" name="矩形 3"/>
          <p:cNvSpPr/>
          <p:nvPr/>
        </p:nvSpPr>
        <p:spPr>
          <a:xfrm>
            <a:off x="3361976" y="4300828"/>
            <a:ext cx="1808480" cy="337185"/>
          </a:xfrm>
          <a:prstGeom prst="rect">
            <a:avLst/>
          </a:prstGeom>
        </p:spPr>
        <p:txBody>
          <a:bodyPr wrap="none">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民俗中的礼仪之美</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1608455" y="4638040"/>
            <a:ext cx="3959225" cy="460375"/>
          </a:xfrm>
          <a:prstGeom prst="rect">
            <a:avLst/>
          </a:prstGeom>
        </p:spPr>
        <p:txBody>
          <a:bodyPr wrap="square">
            <a:spAutoFit/>
          </a:bodyPr>
          <a:lstStyle/>
          <a:p>
            <a:pPr lvl="0" algn="r"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冠礼、婚礼、节日礼</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625"/>
                                        </p:tgtEl>
                                        <p:attrNameLst>
                                          <p:attrName>style.visibility</p:attrName>
                                        </p:attrNameLst>
                                      </p:cBhvr>
                                      <p:to>
                                        <p:strVal val="visible"/>
                                      </p:to>
                                    </p:set>
                                    <p:animEffect transition="in" filter="wipe(up)">
                                      <p:cBhvr>
                                        <p:cTn id="15" dur="500"/>
                                        <p:tgtEl>
                                          <p:spTgt spid="2662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632"/>
                                        </p:tgtEl>
                                        <p:attrNameLst>
                                          <p:attrName>style.visibility</p:attrName>
                                        </p:attrNameLst>
                                      </p:cBhvr>
                                      <p:to>
                                        <p:strVal val="visible"/>
                                      </p:to>
                                    </p:set>
                                    <p:anim calcmode="lin" valueType="num">
                                      <p:cBhvr>
                                        <p:cTn id="19" dur="500" fill="hold"/>
                                        <p:tgtEl>
                                          <p:spTgt spid="26632"/>
                                        </p:tgtEl>
                                        <p:attrNameLst>
                                          <p:attrName>ppt_w</p:attrName>
                                        </p:attrNameLst>
                                      </p:cBhvr>
                                      <p:tavLst>
                                        <p:tav tm="0">
                                          <p:val>
                                            <p:fltVal val="0"/>
                                          </p:val>
                                        </p:tav>
                                        <p:tav tm="100000">
                                          <p:val>
                                            <p:strVal val="#ppt_w"/>
                                          </p:val>
                                        </p:tav>
                                      </p:tavLst>
                                    </p:anim>
                                    <p:anim calcmode="lin" valueType="num">
                                      <p:cBhvr>
                                        <p:cTn id="20" dur="500" fill="hold"/>
                                        <p:tgtEl>
                                          <p:spTgt spid="26632"/>
                                        </p:tgtEl>
                                        <p:attrNameLst>
                                          <p:attrName>ppt_h</p:attrName>
                                        </p:attrNameLst>
                                      </p:cBhvr>
                                      <p:tavLst>
                                        <p:tav tm="0">
                                          <p:val>
                                            <p:fltVal val="0"/>
                                          </p:val>
                                        </p:tav>
                                        <p:tav tm="100000">
                                          <p:val>
                                            <p:strVal val="#ppt_h"/>
                                          </p:val>
                                        </p:tav>
                                      </p:tavLst>
                                    </p:anim>
                                    <p:animEffect transition="in" filter="fade">
                                      <p:cBhvr>
                                        <p:cTn id="21" dur="500"/>
                                        <p:tgtEl>
                                          <p:spTgt spid="26632"/>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wipe(right)">
                                      <p:cBhvr>
                                        <p:cTn id="25" dur="500"/>
                                        <p:tgtEl>
                                          <p:spTgt spid="10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wipe(right)">
                                      <p:cBhvr>
                                        <p:cTn id="28" dur="500"/>
                                        <p:tgtEl>
                                          <p:spTgt spid="109"/>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26633"/>
                                        </p:tgtEl>
                                        <p:attrNameLst>
                                          <p:attrName>style.visibility</p:attrName>
                                        </p:attrNameLst>
                                      </p:cBhvr>
                                      <p:to>
                                        <p:strVal val="visible"/>
                                      </p:to>
                                    </p:set>
                                    <p:anim calcmode="lin" valueType="num">
                                      <p:cBhvr>
                                        <p:cTn id="32" dur="500" fill="hold"/>
                                        <p:tgtEl>
                                          <p:spTgt spid="26633"/>
                                        </p:tgtEl>
                                        <p:attrNameLst>
                                          <p:attrName>ppt_w</p:attrName>
                                        </p:attrNameLst>
                                      </p:cBhvr>
                                      <p:tavLst>
                                        <p:tav tm="0">
                                          <p:val>
                                            <p:fltVal val="0"/>
                                          </p:val>
                                        </p:tav>
                                        <p:tav tm="100000">
                                          <p:val>
                                            <p:strVal val="#ppt_w"/>
                                          </p:val>
                                        </p:tav>
                                      </p:tavLst>
                                    </p:anim>
                                    <p:anim calcmode="lin" valueType="num">
                                      <p:cBhvr>
                                        <p:cTn id="33" dur="500" fill="hold"/>
                                        <p:tgtEl>
                                          <p:spTgt spid="26633"/>
                                        </p:tgtEl>
                                        <p:attrNameLst>
                                          <p:attrName>ppt_h</p:attrName>
                                        </p:attrNameLst>
                                      </p:cBhvr>
                                      <p:tavLst>
                                        <p:tav tm="0">
                                          <p:val>
                                            <p:fltVal val="0"/>
                                          </p:val>
                                        </p:tav>
                                        <p:tav tm="100000">
                                          <p:val>
                                            <p:strVal val="#ppt_h"/>
                                          </p:val>
                                        </p:tav>
                                      </p:tavLst>
                                    </p:anim>
                                    <p:animEffect transition="in" filter="fade">
                                      <p:cBhvr>
                                        <p:cTn id="34" dur="500"/>
                                        <p:tgtEl>
                                          <p:spTgt spid="26633"/>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6634"/>
                                        </p:tgtEl>
                                        <p:attrNameLst>
                                          <p:attrName>style.visibility</p:attrName>
                                        </p:attrNameLst>
                                      </p:cBhvr>
                                      <p:to>
                                        <p:strVal val="visible"/>
                                      </p:to>
                                    </p:set>
                                    <p:anim calcmode="lin" valueType="num">
                                      <p:cBhvr>
                                        <p:cTn id="45" dur="500" fill="hold"/>
                                        <p:tgtEl>
                                          <p:spTgt spid="26634"/>
                                        </p:tgtEl>
                                        <p:attrNameLst>
                                          <p:attrName>ppt_w</p:attrName>
                                        </p:attrNameLst>
                                      </p:cBhvr>
                                      <p:tavLst>
                                        <p:tav tm="0">
                                          <p:val>
                                            <p:fltVal val="0"/>
                                          </p:val>
                                        </p:tav>
                                        <p:tav tm="100000">
                                          <p:val>
                                            <p:strVal val="#ppt_w"/>
                                          </p:val>
                                        </p:tav>
                                      </p:tavLst>
                                    </p:anim>
                                    <p:anim calcmode="lin" valueType="num">
                                      <p:cBhvr>
                                        <p:cTn id="46" dur="500" fill="hold"/>
                                        <p:tgtEl>
                                          <p:spTgt spid="26634"/>
                                        </p:tgtEl>
                                        <p:attrNameLst>
                                          <p:attrName>ppt_h</p:attrName>
                                        </p:attrNameLst>
                                      </p:cBhvr>
                                      <p:tavLst>
                                        <p:tav tm="0">
                                          <p:val>
                                            <p:fltVal val="0"/>
                                          </p:val>
                                        </p:tav>
                                        <p:tav tm="100000">
                                          <p:val>
                                            <p:strVal val="#ppt_h"/>
                                          </p:val>
                                        </p:tav>
                                      </p:tavLst>
                                    </p:anim>
                                    <p:animEffect transition="in" filter="fade">
                                      <p:cBhvr>
                                        <p:cTn id="47" dur="500"/>
                                        <p:tgtEl>
                                          <p:spTgt spid="26634"/>
                                        </p:tgtEl>
                                      </p:cBhvr>
                                    </p:animEffect>
                                  </p:childTnLst>
                                </p:cTn>
                              </p:par>
                            </p:childTnLst>
                          </p:cTn>
                        </p:par>
                        <p:par>
                          <p:cTn id="48" fill="hold">
                            <p:stCondLst>
                              <p:cond delay="4000"/>
                            </p:stCondLst>
                            <p:childTnLst>
                              <p:par>
                                <p:cTn id="49" presetID="22" presetClass="entr" presetSubtype="2"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right)">
                                      <p:cBhvr>
                                        <p:cTn id="51" dur="500"/>
                                        <p:tgtEl>
                                          <p:spTgt spid="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right)">
                                      <p:cBhvr>
                                        <p:cTn id="5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6632" grpId="0" animBg="1"/>
      <p:bldP spid="26633" grpId="0" animBg="1"/>
      <p:bldP spid="26634" grpId="0" animBg="1"/>
      <p:bldP spid="108" grpId="0"/>
      <p:bldP spid="109" grpId="0"/>
      <p:bldP spid="2" grpId="0"/>
      <p:bldP spid="3" grpId="0"/>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grpSp>
        <p:nvGrpSpPr>
          <p:cNvPr id="3" name="组合 2"/>
          <p:cNvGrpSpPr/>
          <p:nvPr/>
        </p:nvGrpSpPr>
        <p:grpSpPr>
          <a:xfrm>
            <a:off x="1482725" y="2197735"/>
            <a:ext cx="571500" cy="571500"/>
            <a:chOff x="1978" y="3050"/>
            <a:chExt cx="900" cy="900"/>
          </a:xfrm>
        </p:grpSpPr>
        <p:sp>
          <p:nvSpPr>
            <p:cNvPr id="33794" name="Oval 12"/>
            <p:cNvSpPr/>
            <p:nvPr/>
          </p:nvSpPr>
          <p:spPr>
            <a:xfrm>
              <a:off x="1978" y="305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3813" name="Freeform 98"/>
            <p:cNvSpPr>
              <a:spLocks noEditPoints="1"/>
            </p:cNvSpPr>
            <p:nvPr/>
          </p:nvSpPr>
          <p:spPr>
            <a:xfrm>
              <a:off x="2163" y="3245"/>
              <a:ext cx="530" cy="51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p>
          </p:txBody>
        </p:sp>
      </p:grpSp>
      <p:grpSp>
        <p:nvGrpSpPr>
          <p:cNvPr id="4" name="组合 3"/>
          <p:cNvGrpSpPr/>
          <p:nvPr/>
        </p:nvGrpSpPr>
        <p:grpSpPr>
          <a:xfrm>
            <a:off x="1468120" y="4295775"/>
            <a:ext cx="571500" cy="571500"/>
            <a:chOff x="1955" y="4738"/>
            <a:chExt cx="900" cy="900"/>
          </a:xfrm>
        </p:grpSpPr>
        <p:sp>
          <p:nvSpPr>
            <p:cNvPr id="33796" name="Oval 14"/>
            <p:cNvSpPr/>
            <p:nvPr/>
          </p:nvSpPr>
          <p:spPr>
            <a:xfrm>
              <a:off x="1955" y="4738"/>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4" name="Freeform 15"/>
            <p:cNvSpPr>
              <a:spLocks noEditPoints="1"/>
            </p:cNvSpPr>
            <p:nvPr/>
          </p:nvSpPr>
          <p:spPr>
            <a:xfrm>
              <a:off x="2133" y="4940"/>
              <a:ext cx="537" cy="518"/>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p>
          </p:txBody>
        </p:sp>
      </p:grpSp>
      <p:sp>
        <p:nvSpPr>
          <p:cNvPr id="8" name="矩形 7"/>
          <p:cNvSpPr/>
          <p:nvPr/>
        </p:nvSpPr>
        <p:spPr>
          <a:xfrm>
            <a:off x="1976406" y="1472538"/>
            <a:ext cx="2036445" cy="398780"/>
          </a:xfrm>
          <a:prstGeom prst="rect">
            <a:avLst/>
          </a:prstGeom>
        </p:spPr>
        <p:txBody>
          <a:bodyPr wrap="none">
            <a:spAutoFit/>
          </a:bodyPr>
          <a:lstStyle/>
          <a:p>
            <a:pPr algn="l"/>
            <a:r>
              <a:rPr sz="2000" b="1" dirty="0">
                <a:solidFill>
                  <a:schemeClr val="tx1">
                    <a:lumMod val="65000"/>
                    <a:lumOff val="35000"/>
                  </a:schemeClr>
                </a:solidFill>
                <a:latin typeface="微软雅黑" panose="020B0503020204020204" charset="-122"/>
                <a:ea typeface="微软雅黑" panose="020B0503020204020204" charset="-122"/>
                <a:sym typeface="+mn-ea"/>
              </a:rPr>
              <a:t>（一） 致谢礼仪</a:t>
            </a:r>
            <a:endParaRPr 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矩形 8"/>
          <p:cNvSpPr/>
          <p:nvPr/>
        </p:nvSpPr>
        <p:spPr>
          <a:xfrm>
            <a:off x="2054225" y="1925320"/>
            <a:ext cx="5075555" cy="1938020"/>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在面谈结束两三天之后，求职者可以通过打电话、写信的方式向面试官致谢。</a:t>
            </a:r>
            <a:endPar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a:p>
            <a:pPr lvl="0" algn="l" fontAlgn="auto">
              <a:lnSpc>
                <a:spcPct val="150000"/>
              </a:lnSpc>
            </a:pPr>
            <a:r>
              <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电话致谢要简短，最好不要超过 3 分钟，电话里不要直接询问面试结果，仅仅表达求职者的谢意即可，这样有可能会加深面试官对求职者的印象。</a:t>
            </a:r>
            <a:endPar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2054511" y="4415763"/>
            <a:ext cx="2976880" cy="398780"/>
          </a:xfrm>
          <a:prstGeom prst="rect">
            <a:avLst/>
          </a:prstGeom>
        </p:spPr>
        <p:txBody>
          <a:bodyPr wrap="none">
            <a:spAutoFit/>
          </a:bodyPr>
          <a:lstStyle/>
          <a:p>
            <a:pPr algn="l"/>
            <a:r>
              <a:rPr lang="en-US" altLang="zh-CN" sz="2000" b="1">
                <a:solidFill>
                  <a:schemeClr val="tx1">
                    <a:lumMod val="65000"/>
                    <a:lumOff val="35000"/>
                  </a:schemeClr>
                </a:solidFill>
                <a:latin typeface="微软雅黑" panose="020B0503020204020204" charset="-122"/>
                <a:ea typeface="微软雅黑" panose="020B0503020204020204" charset="-122"/>
                <a:sym typeface="+mn-ea"/>
              </a:rPr>
              <a:t>（二）查询面试结果礼仪</a:t>
            </a:r>
            <a:endParaRPr lang="en-US" altLang="zh-CN" sz="20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p:cNvSpPr/>
          <p:nvPr/>
        </p:nvSpPr>
        <p:spPr>
          <a:xfrm>
            <a:off x="2054225" y="4867275"/>
            <a:ext cx="5189855" cy="1568450"/>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宋体" panose="02010600030101010101" pitchFamily="2" charset="-122"/>
                <a:ea typeface="宋体" panose="02010600030101010101" pitchFamily="2" charset="-122"/>
                <a:sym typeface="+mn-ea"/>
              </a:rPr>
              <a:t>一般面试完后，用人单位会告知求职者关于面试结果的大致通知时间和通知方式。如果按照约定的时间还没有得到用人单位的消息，这个时候可以跟招聘负责人电话联系，询问面试结果。</a:t>
            </a:r>
            <a:endParaRPr lang="zh-CN" sz="1600" dirty="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三、面试结束后的礼仪</a:t>
            </a:r>
            <a:endParaRPr lang="zh-CN" altLang="en-US" sz="2400" b="1">
              <a:latin typeface="华文仿宋" panose="02010600040101010101" charset="-122"/>
              <a:ea typeface="华文仿宋" panose="02010600040101010101" charset="-122"/>
            </a:endParaRPr>
          </a:p>
        </p:txBody>
      </p:sp>
      <p:pic>
        <p:nvPicPr>
          <p:cNvPr id="100" name="图片 99"/>
          <p:cNvPicPr/>
          <p:nvPr>
            <p:custDataLst>
              <p:tags r:id="rId2"/>
            </p:custDataLst>
          </p:nvPr>
        </p:nvPicPr>
        <p:blipFill>
          <a:blip r:embed="rId3"/>
          <a:stretch>
            <a:fillRect/>
          </a:stretch>
        </p:blipFill>
        <p:spPr>
          <a:xfrm>
            <a:off x="7648575" y="2484120"/>
            <a:ext cx="3414395" cy="33026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style.rotation</p:attrName>
                                        </p:attrNameLst>
                                      </p:cBhvr>
                                      <p:tavLst>
                                        <p:tav tm="0">
                                          <p:val>
                                            <p:fltVal val="720"/>
                                          </p:val>
                                        </p:tav>
                                        <p:tav tm="100000">
                                          <p:val>
                                            <p:fltVal val="0"/>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35"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style.rotation</p:attrName>
                                        </p:attrNameLst>
                                      </p:cBhvr>
                                      <p:tavLst>
                                        <p:tav tm="0">
                                          <p:val>
                                            <p:fltVal val="720"/>
                                          </p:val>
                                        </p:tav>
                                        <p:tav tm="100000">
                                          <p:val>
                                            <p:fltVal val="0"/>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贰</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办公室礼仪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69481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762000" y="890270"/>
            <a:ext cx="10480040" cy="5077460"/>
          </a:xfrm>
          <a:prstGeom prst="rect">
            <a:avLst/>
          </a:prstGeom>
          <a:solidFill>
            <a:schemeClr val="accent3">
              <a:lumMod val="40000"/>
              <a:lumOff val="60000"/>
            </a:schemeClr>
          </a:solidFill>
        </p:spPr>
        <p:txBody>
          <a:bodyPr wrap="square" rtlCol="0">
            <a:spAutoFit/>
          </a:bodyPr>
          <a:lstStyle/>
          <a:p>
            <a:pPr algn="ctr">
              <a:lnSpc>
                <a:spcPct val="150000"/>
              </a:lnSpc>
            </a:pPr>
            <a:r>
              <a:rPr lang="en-US" altLang="zh-CN"/>
              <a:t>        </a:t>
            </a:r>
            <a:r>
              <a:rPr lang="zh-CN" altLang="en-US"/>
              <a:t>细节即是修养</a:t>
            </a:r>
            <a:endParaRPr lang="zh-CN" altLang="en-US"/>
          </a:p>
          <a:p>
            <a:pPr>
              <a:lnSpc>
                <a:spcPct val="150000"/>
              </a:lnSpc>
            </a:pPr>
            <a:r>
              <a:rPr lang="zh-CN" altLang="en-US"/>
              <a:t>　　20多年前，一位知名企业的总经理想要招聘一名助理。这对于刚刚走出校门的青年们来说是一个非常好的机会，所以一时间，应征者云集。经过严格的初选、复试、面试，总经理最终挑中了一个毫无经验的青年副总经理对于他的决定有些不理解，于是问他：“那个青年胜在哪里呢?他既没带一封介绍信，也没受任何人的推荐，而且毫无经验。”</a:t>
            </a:r>
            <a:endParaRPr lang="zh-CN" altLang="en-US"/>
          </a:p>
          <a:p>
            <a:pPr>
              <a:lnSpc>
                <a:spcPct val="150000"/>
              </a:lnSpc>
            </a:pPr>
            <a:r>
              <a:rPr lang="zh-CN" altLang="en-US"/>
              <a:t>　　总经理告诉他：“的确，他没带来介绍信，刚刚从大学毕业，一点经验也没有。但他有很多东西更可贵。他进来的时候在门口蹭掉了脚下带的土，进门后又随手关上了门，这说明他做事小心仔细。当看到那位身体上有些残疾的面试者时，他立即起身让座，表明他心地善良、体贴别人。进了办公室他先脱去帽子，回答我提出的问题时也是干脆果断，证明他既懂礼貌又有教养。”</a:t>
            </a:r>
            <a:endParaRPr lang="zh-CN" altLang="en-US"/>
          </a:p>
          <a:p>
            <a:pPr>
              <a:lnSpc>
                <a:spcPct val="150000"/>
              </a:lnSpc>
            </a:pPr>
            <a:r>
              <a:rPr lang="zh-CN" altLang="en-US"/>
              <a:t>　　总经理顿了顿，接着说：“面试之前，我在地板上扔了本书，其他所有人都从书上迈了过去，而这个青年却把它捡起来了，并放回桌子上;当我和他交谈时，我发现他衣着整洁，头发梳得整整齐齐，指甲修得干干净净。在我看来，这些细节就是最好的介绍信，这些修养是一个人最最要的品牌形象。”</a:t>
            </a:r>
            <a:endParaRPr lang="zh-CN" altLang="en-US"/>
          </a:p>
        </p:txBody>
      </p:sp>
      <p:sp>
        <p:nvSpPr>
          <p:cNvPr id="9" name="矩形 8" descr="7b0a2020202022776f7264617274223a20227b5c2269645c223a32353030333237352c5c227469645c223a5c225c227d220a7d0a"/>
          <p:cNvSpPr/>
          <p:nvPr/>
        </p:nvSpPr>
        <p:spPr>
          <a:xfrm rot="20880000">
            <a:off x="7703185" y="5725160"/>
            <a:ext cx="5730875" cy="101727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6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6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647825" y="2038985"/>
            <a:ext cx="8785860" cy="1753235"/>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lang="zh-CN" altLang="en-US">
                <a:sym typeface="+mn-ea"/>
              </a:rPr>
              <a:t>“泰山不拒细壤，故能成其高;江海不择细流，故能就其深。”诺贝尔曾经说过：“要想获得成功，应当事事从小处着手。”而关注细节的人无疑也是能够捕捉创造力火花的人。一个不经意的细节，往往能够反映出一个人最深层次的修养。</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4577" name="Rectangle 6"/>
          <p:cNvSpPr/>
          <p:nvPr/>
        </p:nvSpPr>
        <p:spPr>
          <a:xfrm>
            <a:off x="556895" y="2000250"/>
            <a:ext cx="2286000" cy="3657600"/>
          </a:xfrm>
          <a:prstGeom prst="rect">
            <a:avLst/>
          </a:prstGeom>
          <a:blipFill rotWithShape="1">
            <a:blip r:embed="rId2"/>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24578" name="Rectangle 8"/>
          <p:cNvSpPr/>
          <p:nvPr/>
        </p:nvSpPr>
        <p:spPr>
          <a:xfrm>
            <a:off x="6320790" y="2000250"/>
            <a:ext cx="2286000" cy="3657600"/>
          </a:xfrm>
          <a:prstGeom prst="rect">
            <a:avLst/>
          </a:prstGeom>
          <a:noFill/>
          <a:ln w="19050">
            <a:solidFill>
              <a:srgbClr val="F95953"/>
            </a:solidFill>
          </a:ln>
        </p:spPr>
        <p:txBody>
          <a:bodyPr anchor="ctr"/>
          <a:lstStyle/>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charset="0"/>
            </a:endParaRPr>
          </a:p>
        </p:txBody>
      </p:sp>
      <p:sp>
        <p:nvSpPr>
          <p:cNvPr id="24580" name="Rectangle 10"/>
          <p:cNvSpPr/>
          <p:nvPr/>
        </p:nvSpPr>
        <p:spPr>
          <a:xfrm>
            <a:off x="3697605" y="2000250"/>
            <a:ext cx="2286000" cy="3657600"/>
          </a:xfrm>
          <a:prstGeom prst="rect">
            <a:avLst/>
          </a:prstGeom>
          <a:solidFill>
            <a:srgbClr val="F4ABA6"/>
          </a:solidFill>
          <a:ln w="12700">
            <a:noFill/>
          </a:ln>
        </p:spPr>
        <p:txBody>
          <a:bodyPr anchor="ctr"/>
          <a:lstStyle/>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108" name="矩形 107"/>
          <p:cNvSpPr/>
          <p:nvPr/>
        </p:nvSpPr>
        <p:spPr>
          <a:xfrm>
            <a:off x="3741706" y="2151353"/>
            <a:ext cx="2214880" cy="706755"/>
          </a:xfrm>
          <a:prstGeom prst="rect">
            <a:avLst/>
          </a:prstGeom>
        </p:spPr>
        <p:txBody>
          <a:bodyPr wrap="none">
            <a:spAutoFit/>
          </a:bodyPr>
          <a:lstStyle/>
          <a:p>
            <a:pPr algn="ctr"/>
            <a:r>
              <a:rPr lang="zh-CN" altLang="en-US" sz="2000" b="1">
                <a:solidFill>
                  <a:schemeClr val="bg1"/>
                </a:solidFill>
                <a:latin typeface="微软雅黑" panose="020B0503020204020204" charset="-122"/>
                <a:ea typeface="微软雅黑" panose="020B0503020204020204" charset="-122"/>
                <a:sym typeface="+mn-ea"/>
              </a:rPr>
              <a:t>（一）相互尊重，</a:t>
            </a:r>
            <a:endParaRPr lang="zh-CN" altLang="en-US" sz="2000" b="1">
              <a:solidFill>
                <a:schemeClr val="bg1"/>
              </a:solidFill>
              <a:latin typeface="微软雅黑" panose="020B0503020204020204" charset="-122"/>
              <a:ea typeface="微软雅黑" panose="020B0503020204020204" charset="-122"/>
              <a:sym typeface="+mn-ea"/>
            </a:endParaRPr>
          </a:p>
          <a:p>
            <a:pPr algn="ctr"/>
            <a:r>
              <a:rPr lang="zh-CN" altLang="en-US" sz="2000" b="1">
                <a:solidFill>
                  <a:schemeClr val="bg1"/>
                </a:solidFill>
                <a:latin typeface="微软雅黑" panose="020B0503020204020204" charset="-122"/>
                <a:ea typeface="微软雅黑" panose="020B0503020204020204" charset="-122"/>
                <a:sym typeface="+mn-ea"/>
              </a:rPr>
              <a:t>以礼待人</a:t>
            </a:r>
            <a:endParaRPr lang="zh-CN" altLang="en-US" sz="2000" b="1" dirty="0">
              <a:solidFill>
                <a:schemeClr val="bg1"/>
              </a:solidFill>
              <a:latin typeface="微软雅黑" panose="020B0503020204020204" charset="-122"/>
              <a:ea typeface="微软雅黑" panose="020B0503020204020204" charset="-122"/>
              <a:sym typeface="+mn-ea"/>
            </a:endParaRPr>
          </a:p>
        </p:txBody>
      </p:sp>
      <p:sp>
        <p:nvSpPr>
          <p:cNvPr id="109" name="矩形 108" descr="7b0a202020202262756c6c6574223a20227b5c2263617465676f727949645c223a31303030362c5c2274656d706c61746549645c223a32303233313438317d220a7d0a"/>
          <p:cNvSpPr/>
          <p:nvPr/>
        </p:nvSpPr>
        <p:spPr>
          <a:xfrm>
            <a:off x="3782695" y="2833370"/>
            <a:ext cx="2044700" cy="2676525"/>
          </a:xfrm>
          <a:prstGeom prst="rect">
            <a:avLst/>
          </a:prstGeom>
        </p:spPr>
        <p:txBody>
          <a:bodyPr wrap="square">
            <a:spAutoFit/>
          </a:bodyPr>
          <a:lstStyle/>
          <a:p>
            <a:pPr lvl="0" indent="0" algn="just" fontAlgn="auto">
              <a:lnSpc>
                <a:spcPct val="150000"/>
              </a:lnSpc>
              <a:buNone/>
            </a:pPr>
            <a:r>
              <a:rPr lang="zh-CN" sz="1600" dirty="0">
                <a:solidFill>
                  <a:schemeClr val="bg1"/>
                </a:solidFill>
                <a:latin typeface="微软雅黑" panose="020B0503020204020204" charset="-122"/>
                <a:ea typeface="微软雅黑" panose="020B0503020204020204" charset="-122"/>
              </a:rPr>
              <a:t>办公室同事之间涉及不同部门、不同岗位，角色较多，人脉关系也复杂。要做到和同事们和谐相处，首先要做到相互尊重，以礼相待。</a:t>
            </a:r>
            <a:endParaRPr lang="zh-CN" sz="1600" dirty="0">
              <a:solidFill>
                <a:schemeClr val="bg1"/>
              </a:solidFill>
              <a:latin typeface="微软雅黑" panose="020B0503020204020204" charset="-122"/>
              <a:ea typeface="微软雅黑" panose="020B0503020204020204" charset="-122"/>
            </a:endParaRPr>
          </a:p>
        </p:txBody>
      </p:sp>
      <p:sp>
        <p:nvSpPr>
          <p:cNvPr id="2" name="矩形 1"/>
          <p:cNvSpPr/>
          <p:nvPr/>
        </p:nvSpPr>
        <p:spPr>
          <a:xfrm>
            <a:off x="6356636" y="2151353"/>
            <a:ext cx="2214880" cy="706755"/>
          </a:xfrm>
          <a:prstGeom prst="rect">
            <a:avLst/>
          </a:prstGeom>
        </p:spPr>
        <p:txBody>
          <a:bodyPr wrap="none">
            <a:spAutoFit/>
          </a:bodyPr>
          <a:lstStyle/>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（二）团结协作，</a:t>
            </a:r>
            <a:endParaRPr lang="zh-CN" altLang="en-US" sz="2000" b="1">
              <a:solidFill>
                <a:schemeClr val="tx1">
                  <a:lumMod val="65000"/>
                  <a:lumOff val="35000"/>
                </a:schemeClr>
              </a:solidFill>
              <a:latin typeface="微软雅黑" panose="020B0503020204020204" charset="-122"/>
              <a:ea typeface="微软雅黑" panose="020B0503020204020204" charset="-122"/>
              <a:sym typeface="+mn-ea"/>
            </a:endParaRPr>
          </a:p>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公平竞争</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descr="7b0a202020202262756c6c6574223a20227b5c2263617465676f727949645c223a31303030362c5c2274656d706c61746549645c223a32303233313438317d220a7d0a"/>
          <p:cNvSpPr/>
          <p:nvPr/>
        </p:nvSpPr>
        <p:spPr>
          <a:xfrm>
            <a:off x="6395720" y="2858135"/>
            <a:ext cx="2137410" cy="2676525"/>
          </a:xfrm>
          <a:prstGeom prst="rect">
            <a:avLst/>
          </a:prstGeom>
        </p:spPr>
        <p:txBody>
          <a:bodyPr wrap="square">
            <a:spAutoFit/>
          </a:bodyPr>
          <a:lstStyle/>
          <a:p>
            <a:pPr lvl="0" indent="0" algn="just" fontAlgn="auto">
              <a:lnSpc>
                <a:spcPct val="150000"/>
              </a:lnSpc>
              <a:buNone/>
            </a:pPr>
            <a:r>
              <a:rPr lang="zh-CN" sz="1600" dirty="0">
                <a:solidFill>
                  <a:schemeClr val="tx1">
                    <a:lumMod val="65000"/>
                    <a:lumOff val="35000"/>
                  </a:schemeClr>
                </a:solidFill>
                <a:latin typeface="微软雅黑" panose="020B0503020204020204" charset="-122"/>
                <a:ea typeface="微软雅黑" panose="020B0503020204020204" charset="-122"/>
              </a:rPr>
              <a:t>在同一个办公环境中，每位员工都有着共同的工作目标和愿景，因此同事之间应该真诚热情对待彼此，相互理解、相互包容、相互帮忙。</a:t>
            </a:r>
            <a:endParaRPr 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lang="zh-CN" sz="2400" b="1">
                <a:latin typeface="华文仿宋" panose="02010600040101010101" charset="-122"/>
                <a:ea typeface="华文仿宋" panose="02010600040101010101" charset="-122"/>
              </a:rPr>
              <a:t>一、同事交往礼仪</a:t>
            </a:r>
            <a:endParaRPr lang="zh-CN" altLang="en-US" sz="2400" b="1">
              <a:latin typeface="华文仿宋" panose="02010600040101010101" charset="-122"/>
              <a:ea typeface="华文仿宋" panose="02010600040101010101" charset="-122"/>
            </a:endParaRPr>
          </a:p>
        </p:txBody>
      </p:sp>
      <p:sp>
        <p:nvSpPr>
          <p:cNvPr id="4" name="Rectangle 10"/>
          <p:cNvSpPr/>
          <p:nvPr/>
        </p:nvSpPr>
        <p:spPr>
          <a:xfrm>
            <a:off x="8944610" y="2000250"/>
            <a:ext cx="2286000" cy="3657600"/>
          </a:xfrm>
          <a:prstGeom prst="rect">
            <a:avLst/>
          </a:prstGeom>
          <a:solidFill>
            <a:srgbClr val="F4ABA6"/>
          </a:solidFill>
          <a:ln w="12700">
            <a:noFill/>
          </a:ln>
        </p:spPr>
        <p:txBody>
          <a:bodyPr anchor="ctr"/>
          <a:lstStyle/>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6" name="矩形 5"/>
          <p:cNvSpPr/>
          <p:nvPr/>
        </p:nvSpPr>
        <p:spPr>
          <a:xfrm>
            <a:off x="8981091" y="2212948"/>
            <a:ext cx="2214880" cy="706755"/>
          </a:xfrm>
          <a:prstGeom prst="rect">
            <a:avLst/>
          </a:prstGeom>
        </p:spPr>
        <p:txBody>
          <a:bodyPr wrap="none">
            <a:spAutoFit/>
          </a:bodyPr>
          <a:lstStyle/>
          <a:p>
            <a:pPr algn="ctr"/>
            <a:r>
              <a:rPr lang="zh-CN" altLang="en-US" sz="2000" b="1">
                <a:solidFill>
                  <a:schemeClr val="bg1"/>
                </a:solidFill>
                <a:latin typeface="微软雅黑" panose="020B0503020204020204" charset="-122"/>
                <a:ea typeface="微软雅黑" panose="020B0503020204020204" charset="-122"/>
                <a:sym typeface="+mn-ea"/>
              </a:rPr>
              <a:t>（三）语言适度，</a:t>
            </a:r>
            <a:endParaRPr lang="zh-CN" altLang="en-US" sz="2000" b="1">
              <a:solidFill>
                <a:schemeClr val="bg1"/>
              </a:solidFill>
              <a:latin typeface="微软雅黑" panose="020B0503020204020204" charset="-122"/>
              <a:ea typeface="微软雅黑" panose="020B0503020204020204" charset="-122"/>
              <a:sym typeface="+mn-ea"/>
            </a:endParaRPr>
          </a:p>
          <a:p>
            <a:pPr algn="ctr"/>
            <a:r>
              <a:rPr lang="zh-CN" altLang="en-US" sz="2000" b="1">
                <a:solidFill>
                  <a:schemeClr val="bg1"/>
                </a:solidFill>
                <a:latin typeface="微软雅黑" panose="020B0503020204020204" charset="-122"/>
                <a:ea typeface="微软雅黑" panose="020B0503020204020204" charset="-122"/>
                <a:sym typeface="+mn-ea"/>
              </a:rPr>
              <a:t>宽以待人</a:t>
            </a:r>
            <a:endParaRPr lang="zh-CN" altLang="en-US" sz="2000" b="1" dirty="0">
              <a:solidFill>
                <a:schemeClr val="bg1"/>
              </a:solidFill>
              <a:latin typeface="微软雅黑" panose="020B0503020204020204" charset="-122"/>
              <a:ea typeface="微软雅黑" panose="020B0503020204020204" charset="-122"/>
              <a:sym typeface="+mn-ea"/>
            </a:endParaRPr>
          </a:p>
        </p:txBody>
      </p:sp>
      <p:sp>
        <p:nvSpPr>
          <p:cNvPr id="7" name="矩形 6" descr="7b0a202020202262756c6c6574223a20227b5c2263617465676f727949645c223a31303030362c5c2274656d706c61746549645c223a32303233313438317d220a7d0a"/>
          <p:cNvSpPr/>
          <p:nvPr/>
        </p:nvSpPr>
        <p:spPr>
          <a:xfrm>
            <a:off x="8972550" y="2858135"/>
            <a:ext cx="2243455" cy="2676525"/>
          </a:xfrm>
          <a:prstGeom prst="rect">
            <a:avLst/>
          </a:prstGeom>
        </p:spPr>
        <p:txBody>
          <a:bodyPr wrap="square">
            <a:spAutoFit/>
          </a:bodyPr>
          <a:lstStyle/>
          <a:p>
            <a:pPr lvl="0" indent="0" algn="l" fontAlgn="auto">
              <a:lnSpc>
                <a:spcPct val="150000"/>
              </a:lnSpc>
              <a:buNone/>
            </a:pPr>
            <a:r>
              <a:rPr sz="1600" dirty="0">
                <a:solidFill>
                  <a:schemeClr val="bg1"/>
                </a:solidFill>
                <a:latin typeface="微软雅黑" panose="020B0503020204020204" charset="-122"/>
                <a:ea typeface="微软雅黑" panose="020B0503020204020204" charset="-122"/>
              </a:rPr>
              <a:t>同事之间交流，语言要有度、得体，要注意分寸，不是所有的话题都可以拿到办公室来说。不向同事抱怨发牢骚、不议论别人的私事、不搞小团体说小话</a:t>
            </a:r>
            <a:r>
              <a:rPr lang="zh-CN" sz="1600" dirty="0">
                <a:solidFill>
                  <a:schemeClr val="bg1"/>
                </a:solidFill>
                <a:latin typeface="微软雅黑" panose="020B0503020204020204" charset="-122"/>
                <a:ea typeface="微软雅黑" panose="020B0503020204020204" charset="-122"/>
              </a:rPr>
              <a:t>。</a:t>
            </a:r>
            <a:endParaRPr lang="zh-CN" sz="16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2" presetClass="entr" presetSubtype="0" fill="hold" grpId="1" nodeType="afterEffect">
                                  <p:stCondLst>
                                    <p:cond delay="0"/>
                                  </p:stCondLst>
                                  <p:childTnLst>
                                    <p:set>
                                      <p:cBhvr>
                                        <p:cTn id="10" dur="1" fill="hold">
                                          <p:stCondLst>
                                            <p:cond delay="0"/>
                                          </p:stCondLst>
                                        </p:cTn>
                                        <p:tgtEl>
                                          <p:spTgt spid="24577"/>
                                        </p:tgtEl>
                                        <p:attrNameLst>
                                          <p:attrName>style.visibility</p:attrName>
                                        </p:attrNameLst>
                                      </p:cBhvr>
                                      <p:to>
                                        <p:strVal val="visible"/>
                                      </p:to>
                                    </p:set>
                                    <p:animScale>
                                      <p:cBhvr>
                                        <p:cTn id="11" dur="500" decel="50000" fill="hold">
                                          <p:stCondLst>
                                            <p:cond delay="0"/>
                                          </p:stCondLst>
                                        </p:cTn>
                                        <p:tgtEl>
                                          <p:spTgt spid="245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500" decel="50000" fill="hold">
                                          <p:stCondLst>
                                            <p:cond delay="0"/>
                                          </p:stCondLst>
                                        </p:cTn>
                                        <p:tgtEl>
                                          <p:spTgt spid="24577"/>
                                        </p:tgtEl>
                                        <p:attrNameLst>
                                          <p:attrName>ppt_x</p:attrName>
                                          <p:attrName>ppt_y</p:attrName>
                                        </p:attrNameLst>
                                      </p:cBhvr>
                                    </p:animMotion>
                                    <p:animEffect transition="in" filter="fade">
                                      <p:cBhvr>
                                        <p:cTn id="13" dur="500"/>
                                        <p:tgtEl>
                                          <p:spTgt spid="2457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fade">
                                      <p:cBhvr>
                                        <p:cTn id="17" dur="500"/>
                                        <p:tgtEl>
                                          <p:spTgt spid="24580"/>
                                        </p:tgtEl>
                                      </p:cBhvr>
                                    </p:animEffect>
                                    <p:anim calcmode="lin" valueType="num">
                                      <p:cBhvr>
                                        <p:cTn id="18" dur="500" fill="hold"/>
                                        <p:tgtEl>
                                          <p:spTgt spid="24580"/>
                                        </p:tgtEl>
                                        <p:attrNameLst>
                                          <p:attrName>ppt_x</p:attrName>
                                        </p:attrNameLst>
                                      </p:cBhvr>
                                      <p:tavLst>
                                        <p:tav tm="0">
                                          <p:val>
                                            <p:strVal val="#ppt_x"/>
                                          </p:val>
                                        </p:tav>
                                        <p:tav tm="100000">
                                          <p:val>
                                            <p:strVal val="#ppt_x"/>
                                          </p:val>
                                        </p:tav>
                                      </p:tavLst>
                                    </p:anim>
                                    <p:anim calcmode="lin" valueType="num">
                                      <p:cBhvr>
                                        <p:cTn id="19" dur="500" fill="hold"/>
                                        <p:tgtEl>
                                          <p:spTgt spid="2458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wipe(left)">
                                      <p:cBhvr>
                                        <p:cTn id="23" dur="500"/>
                                        <p:tgtEl>
                                          <p:spTgt spid="10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9"/>
                                        </p:tgtEl>
                                        <p:attrNameLst>
                                          <p:attrName>style.visibility</p:attrName>
                                        </p:attrNameLst>
                                      </p:cBhvr>
                                      <p:to>
                                        <p:strVal val="visible"/>
                                      </p:to>
                                    </p:set>
                                    <p:animEffect transition="in" filter="wipe(left)">
                                      <p:cBhvr>
                                        <p:cTn id="26" dur="500"/>
                                        <p:tgtEl>
                                          <p:spTgt spid="109"/>
                                        </p:tgtEl>
                                      </p:cBhvr>
                                    </p:animEffect>
                                  </p:childTnLst>
                                </p:cTn>
                              </p:par>
                            </p:childTnLst>
                          </p:cTn>
                        </p:par>
                        <p:par>
                          <p:cTn id="27" fill="hold">
                            <p:stCondLst>
                              <p:cond delay="2000"/>
                            </p:stCondLst>
                            <p:childTnLst>
                              <p:par>
                                <p:cTn id="28" presetID="17" presetClass="entr" presetSubtype="10" fill="hold" grpId="1" nodeType="afterEffect">
                                  <p:stCondLst>
                                    <p:cond delay="0"/>
                                  </p:stCondLst>
                                  <p:childTnLst>
                                    <p:set>
                                      <p:cBhvr>
                                        <p:cTn id="29" dur="1" fill="hold">
                                          <p:stCondLst>
                                            <p:cond delay="0"/>
                                          </p:stCondLst>
                                        </p:cTn>
                                        <p:tgtEl>
                                          <p:spTgt spid="24578"/>
                                        </p:tgtEl>
                                        <p:attrNameLst>
                                          <p:attrName>style.visibility</p:attrName>
                                        </p:attrNameLst>
                                      </p:cBhvr>
                                      <p:to>
                                        <p:strVal val="visible"/>
                                      </p:to>
                                    </p:set>
                                    <p:anim calcmode="lin" valueType="num">
                                      <p:cBhvr>
                                        <p:cTn id="30" dur="500" fill="hold"/>
                                        <p:tgtEl>
                                          <p:spTgt spid="24578"/>
                                        </p:tgtEl>
                                        <p:attrNameLst>
                                          <p:attrName>ppt_w</p:attrName>
                                        </p:attrNameLst>
                                      </p:cBhvr>
                                      <p:tavLst>
                                        <p:tav tm="0">
                                          <p:val>
                                            <p:fltVal val="0"/>
                                          </p:val>
                                        </p:tav>
                                        <p:tav tm="100000">
                                          <p:val>
                                            <p:strVal val="#ppt_w"/>
                                          </p:val>
                                        </p:tav>
                                      </p:tavLst>
                                    </p:anim>
                                    <p:anim calcmode="lin" valueType="num">
                                      <p:cBhvr>
                                        <p:cTn id="31" dur="500" fill="hold"/>
                                        <p:tgtEl>
                                          <p:spTgt spid="24578"/>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500"/>
                                        <p:tgtEl>
                                          <p:spTgt spid="3"/>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anim calcmode="lin" valueType="num">
                                      <p:cBhvr>
                                        <p:cTn id="47" dur="500" fill="hold"/>
                                        <p:tgtEl>
                                          <p:spTgt spid="4"/>
                                        </p:tgtEl>
                                        <p:attrNameLst>
                                          <p:attrName>ppt_x</p:attrName>
                                        </p:attrNameLst>
                                      </p:cBhvr>
                                      <p:tavLst>
                                        <p:tav tm="0">
                                          <p:val>
                                            <p:strVal val="#ppt_x"/>
                                          </p:val>
                                        </p:tav>
                                        <p:tav tm="100000">
                                          <p:val>
                                            <p:strVal val="#ppt_x"/>
                                          </p:val>
                                        </p:tav>
                                      </p:tavLst>
                                    </p:anim>
                                    <p:anim calcmode="lin" valueType="num">
                                      <p:cBhvr>
                                        <p:cTn id="48" dur="500" fill="hold"/>
                                        <p:tgtEl>
                                          <p:spTgt spid="4"/>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animBg="1"/>
      <p:bldP spid="24577" grpId="1" bldLvl="0" animBg="1"/>
      <p:bldP spid="24578" grpId="0" animBg="1"/>
      <p:bldP spid="24578" grpId="1" bldLvl="0" animBg="1"/>
      <p:bldP spid="24580" grpId="0" bldLvl="0" animBg="1"/>
      <p:bldP spid="108" grpId="0"/>
      <p:bldP spid="109" grpId="0"/>
      <p:bldP spid="2" grpId="0"/>
      <p:bldP spid="3" grpId="0"/>
      <p:bldP spid="19" grpId="0" bldLvl="0" animBg="1"/>
      <p:bldP spid="4" grpId="0" bldLvl="0" animBg="1"/>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56870" y="549275"/>
            <a:ext cx="343535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二、与上级相处礼仪</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0" y="1723390"/>
            <a:ext cx="12238355" cy="1986280"/>
          </a:xfrm>
          <a:prstGeom prst="rect">
            <a:avLst/>
          </a:prstGeom>
          <a:solidFill>
            <a:srgbClr val="F4ABA6">
              <a:alpha val="15000"/>
            </a:srgbClr>
          </a:solidFill>
          <a:ln w="6350">
            <a:noFill/>
          </a:ln>
        </p:spPr>
        <p:txBody>
          <a:bodyPr/>
          <a:lstStyle/>
          <a:p>
            <a:endParaRPr lang="zh-CN" altLang="en-US"/>
          </a:p>
        </p:txBody>
      </p:sp>
      <p:sp>
        <p:nvSpPr>
          <p:cNvPr id="2" name="TextBox 23"/>
          <p:cNvSpPr txBox="1"/>
          <p:nvPr/>
        </p:nvSpPr>
        <p:spPr>
          <a:xfrm>
            <a:off x="356870" y="1365250"/>
            <a:ext cx="5957570" cy="4892675"/>
          </a:xfrm>
          <a:prstGeom prst="rect">
            <a:avLst/>
          </a:prstGeom>
          <a:solidFill>
            <a:schemeClr val="accent1">
              <a:lumMod val="20000"/>
              <a:lumOff val="80000"/>
            </a:schemeClr>
          </a:solidFill>
        </p:spPr>
        <p:txBody>
          <a:bodyPr wrap="square" rtlCol="0">
            <a:spAutoFit/>
          </a:bodyPr>
          <a:lstStyle/>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作为下属，要尊重领导、服从上级，主动完成上级布置的工作任务，精益求精。帮助上级树立职场威信，相处不卑不亢，注重职场细节，视场合讲究相处的方式方法。在职场中上级会自带领导气场，大部分员工都害怕与上级单独相处。其实单独相处是机遇也是挑战，通过单独相处可以与上级建立了解和信任。在单独相处的过程中，要善于感知聊天的气氛，如果气氛紧张，可以耐心等待上级的破冰，不用主动发问或表达意见；如果上级的提问涉及私人话题，记得听重点，可以简洁诚恳地礼貌回答，但不要主动去询问上级的私人信息；当遇到上级接听私人电话时，应尽量回避。与上级非单独相处时，不要当着众人的面与上级发生正面冲突，有不同的意见且有可能会与上级产生争执时，可以事先或事后单独与上级进行沟通，这样也可以让上级对你的信任感倍增。日常工作中，不能越级汇报工作，除非征得上级同意。</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100" name="图片 99"/>
          <p:cNvPicPr/>
          <p:nvPr>
            <p:custDataLst>
              <p:tags r:id="rId2"/>
            </p:custDataLst>
          </p:nvPr>
        </p:nvPicPr>
        <p:blipFill>
          <a:blip r:embed="rId3"/>
          <a:stretch>
            <a:fillRect/>
          </a:stretch>
        </p:blipFill>
        <p:spPr>
          <a:xfrm>
            <a:off x="6882765" y="2359025"/>
            <a:ext cx="4288790" cy="3065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ppt_y</p:attrName>
                                        </p:attrNameLst>
                                      </p:cBhvr>
                                      <p:tavLst>
                                        <p:tav tm="0">
                                          <p:val>
                                            <p:strVal val="#ppt_y+#ppt_h*1.125000"/>
                                          </p:val>
                                        </p:tav>
                                        <p:tav tm="100000">
                                          <p:val>
                                            <p:strVal val="#ppt_y"/>
                                          </p:val>
                                        </p:tav>
                                      </p:tavLst>
                                    </p:anim>
                                    <p:animEffect transition="in" filter="wipe(up)">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56870" y="549275"/>
            <a:ext cx="343535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三、与下属相处礼仪</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0" y="1723390"/>
            <a:ext cx="12238355" cy="1986280"/>
          </a:xfrm>
          <a:prstGeom prst="rect">
            <a:avLst/>
          </a:prstGeom>
          <a:solidFill>
            <a:srgbClr val="F4ABA6">
              <a:alpha val="15000"/>
            </a:srgbClr>
          </a:solidFill>
          <a:ln w="6350">
            <a:noFill/>
          </a:ln>
        </p:spPr>
        <p:txBody>
          <a:bodyPr/>
          <a:lstStyle/>
          <a:p>
            <a:endParaRPr lang="zh-CN" altLang="en-US"/>
          </a:p>
        </p:txBody>
      </p:sp>
      <p:sp>
        <p:nvSpPr>
          <p:cNvPr id="2" name="TextBox 23"/>
          <p:cNvSpPr txBox="1"/>
          <p:nvPr/>
        </p:nvSpPr>
        <p:spPr>
          <a:xfrm>
            <a:off x="6539230" y="1305560"/>
            <a:ext cx="3827780" cy="4246245"/>
          </a:xfrm>
          <a:prstGeom prst="rect">
            <a:avLst/>
          </a:prstGeom>
          <a:solidFill>
            <a:schemeClr val="accent1">
              <a:lumMod val="20000"/>
              <a:lumOff val="80000"/>
            </a:schemeClr>
          </a:solidFill>
        </p:spPr>
        <p:txBody>
          <a:bodyPr wrap="square" rtlCol="0">
            <a:spAutoFit/>
          </a:bodyPr>
          <a:lstStyle/>
          <a:p>
            <a:pPr>
              <a:lnSpc>
                <a:spcPct val="150000"/>
              </a:lnSpc>
            </a:pPr>
            <a:r>
              <a:rPr>
                <a:solidFill>
                  <a:schemeClr val="tx1">
                    <a:lumMod val="65000"/>
                    <a:lumOff val="35000"/>
                  </a:schemeClr>
                </a:solidFill>
                <a:latin typeface="微软雅黑" panose="020B0503020204020204" charset="-122"/>
                <a:ea typeface="微软雅黑" panose="020B0503020204020204" charset="-122"/>
                <a:sym typeface="+mn-ea"/>
              </a:rPr>
              <a:t>作为领导者对下属要给予尊重和关爱，让下属对自己能够可亲可敬。每个领导者都想拥有自己的职场威信，建立职场威信一定是基于平等待人，忌拉帮结派，任人唯亲，要做到唯才是举。所谓“己所不欲，勿施于人”，无论是工作作风还是生活细节，要学会以身作则，只有成为下属的模范和榜样，才能让下属配合你的工作。</a:t>
            </a:r>
            <a:endParaRPr>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101" name="图片 100"/>
          <p:cNvPicPr/>
          <p:nvPr>
            <p:custDataLst>
              <p:tags r:id="rId2"/>
            </p:custDataLst>
          </p:nvPr>
        </p:nvPicPr>
        <p:blipFill>
          <a:blip r:embed="rId3"/>
          <a:stretch>
            <a:fillRect/>
          </a:stretch>
        </p:blipFill>
        <p:spPr>
          <a:xfrm>
            <a:off x="599440" y="1723390"/>
            <a:ext cx="5561330" cy="3378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p:tgtEl>
                                          <p:spTgt spid="2"/>
                                        </p:tgtEl>
                                        <p:attrNameLst>
                                          <p:attrName>ppt_y</p:attrName>
                                        </p:attrNameLst>
                                      </p:cBhvr>
                                      <p:tavLst>
                                        <p:tav tm="0">
                                          <p:val>
                                            <p:strVal val="#ppt_y+#ppt_h*1.125000"/>
                                          </p:val>
                                        </p:tav>
                                        <p:tav tm="100000">
                                          <p:val>
                                            <p:strVal val="#ppt_y"/>
                                          </p:val>
                                        </p:tav>
                                      </p:tavLst>
                                    </p:anim>
                                    <p:animEffect transition="in" filter="wipe(up)">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cxnSp>
        <p:nvCxnSpPr>
          <p:cNvPr id="3" name="直接连接符 2"/>
          <p:cNvCxnSpPr/>
          <p:nvPr/>
        </p:nvCxnSpPr>
        <p:spPr>
          <a:xfrm>
            <a:off x="2319655" y="2060575"/>
            <a:ext cx="3524250" cy="4993005"/>
          </a:xfrm>
          <a:prstGeom prst="line">
            <a:avLst/>
          </a:prstGeom>
          <a:noFill/>
          <a:ln w="22225" cap="flat" cmpd="sng" algn="ctr">
            <a:solidFill>
              <a:srgbClr val="F4ABA6"/>
            </a:solidFill>
            <a:prstDash val="solid"/>
          </a:ln>
          <a:effectLst/>
        </p:spPr>
      </p:cxnSp>
      <p:sp>
        <p:nvSpPr>
          <p:cNvPr id="4" name="椭圆 3"/>
          <p:cNvSpPr/>
          <p:nvPr/>
        </p:nvSpPr>
        <p:spPr>
          <a:xfrm>
            <a:off x="2304415" y="206057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a:off x="3024505" y="307022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a:off x="3702050" y="4034790"/>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22" name="矩形 21"/>
          <p:cNvSpPr/>
          <p:nvPr/>
        </p:nvSpPr>
        <p:spPr>
          <a:xfrm>
            <a:off x="577215" y="1827530"/>
            <a:ext cx="16052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（一）语言礼仪</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 name="矩形 22"/>
          <p:cNvSpPr/>
          <p:nvPr/>
        </p:nvSpPr>
        <p:spPr>
          <a:xfrm>
            <a:off x="2698750" y="1469390"/>
            <a:ext cx="8148955"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sym typeface="+mn-ea"/>
              </a:rPr>
              <a:t>办公室交谈中，男女都应注意语言交谈的礼仪。男士在办公室不能说粗话，尤其是有女同事在场的情况下；互相恭维时，不能有挑逗性的语言，避免给对方产生不该有的错觉</a:t>
            </a:r>
            <a:r>
              <a:rPr lang="zh-CN" altLang="en-US" sz="1600" dirty="0">
                <a:solidFill>
                  <a:schemeClr val="tx1">
                    <a:lumMod val="65000"/>
                    <a:lumOff val="35000"/>
                  </a:schemeClr>
                </a:solidFill>
                <a:latin typeface="微软雅黑" panose="020B0503020204020204" charset="-122"/>
                <a:ea typeface="微软雅黑" panose="020B0503020204020204" charset="-122"/>
                <a:sym typeface="+mn-ea"/>
              </a:rPr>
              <a:t>。</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4" name="矩形 23"/>
          <p:cNvSpPr/>
          <p:nvPr/>
        </p:nvSpPr>
        <p:spPr>
          <a:xfrm>
            <a:off x="1234440" y="2837180"/>
            <a:ext cx="1605280" cy="337185"/>
          </a:xfrm>
          <a:prstGeom prst="rect">
            <a:avLst/>
          </a:prstGeom>
        </p:spPr>
        <p:txBody>
          <a:bodyPr wrap="none">
            <a:spAutoFit/>
          </a:bodyPr>
          <a:lstStyle/>
          <a:p>
            <a:pPr algn="r"/>
            <a:r>
              <a:rPr sz="1600" b="1">
                <a:solidFill>
                  <a:schemeClr val="tx1">
                    <a:lumMod val="65000"/>
                    <a:lumOff val="35000"/>
                  </a:schemeClr>
                </a:solidFill>
                <a:latin typeface="微软雅黑" panose="020B0503020204020204" charset="-122"/>
                <a:ea typeface="微软雅黑" panose="020B0503020204020204" charset="-122"/>
                <a:sym typeface="+mn-ea"/>
              </a:rPr>
              <a:t>（二）服饰礼仪</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矩形 24"/>
          <p:cNvSpPr/>
          <p:nvPr/>
        </p:nvSpPr>
        <p:spPr>
          <a:xfrm>
            <a:off x="3326765" y="2668270"/>
            <a:ext cx="7634605"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sym typeface="+mn-ea"/>
              </a:rPr>
              <a:t>女士着装要得体，不能张扬自己的性感，不得穿超短裙或太暴露的衣服，举止端庄自然；男士要干净稳重，衬衣不能敞开，不能穿短裤。</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6" name="矩形 25"/>
          <p:cNvSpPr/>
          <p:nvPr/>
        </p:nvSpPr>
        <p:spPr>
          <a:xfrm>
            <a:off x="1910080" y="3801110"/>
            <a:ext cx="16052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（三）行为礼仪</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4036695" y="3770630"/>
            <a:ext cx="6478905"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sym typeface="+mn-ea"/>
              </a:rPr>
              <a:t>基于社会风俗和交往礼仪，一般男士会在有些方面主动照顾女士，女士面对男士的照顾要保持头脑清醒。</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 name="文本框 1"/>
          <p:cNvSpPr txBox="1"/>
          <p:nvPr/>
        </p:nvSpPr>
        <p:spPr>
          <a:xfrm>
            <a:off x="298450" y="433705"/>
            <a:ext cx="340423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四、与异性交往礼仪</a:t>
            </a:r>
            <a:endParaRPr lang="zh-CN" altLang="en-US" sz="2400" b="1">
              <a:latin typeface="华文仿宋" panose="02010600040101010101" charset="-122"/>
              <a:ea typeface="华文仿宋" panose="02010600040101010101" charset="-122"/>
            </a:endParaRPr>
          </a:p>
        </p:txBody>
      </p:sp>
      <p:pic>
        <p:nvPicPr>
          <p:cNvPr id="102" name="图片 101"/>
          <p:cNvPicPr/>
          <p:nvPr>
            <p:custDataLst>
              <p:tags r:id="rId2"/>
            </p:custDataLst>
          </p:nvPr>
        </p:nvPicPr>
        <p:blipFill>
          <a:blip r:embed="rId3"/>
          <a:stretch>
            <a:fillRect/>
          </a:stretch>
        </p:blipFill>
        <p:spPr>
          <a:xfrm>
            <a:off x="6216015" y="4721860"/>
            <a:ext cx="3837940" cy="19831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22" grpId="0"/>
      <p:bldP spid="23" grpId="0"/>
      <p:bldP spid="24" grpId="0"/>
      <p:bldP spid="25" grpId="0"/>
      <p:bldP spid="26" grpId="0"/>
      <p:bldP spid="27" grpId="0"/>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2960370" y="1978025"/>
            <a:ext cx="6674485" cy="1630045"/>
          </a:xfrm>
          <a:prstGeom prst="rect">
            <a:avLst/>
          </a:prstGeom>
          <a:solidFill>
            <a:schemeClr val="accent6">
              <a:lumMod val="20000"/>
              <a:lumOff val="80000"/>
            </a:schemeClr>
          </a:solidFill>
        </p:spPr>
        <p:txBody>
          <a:bodyPr wrap="square" rtlCol="0">
            <a:spAutoFit/>
          </a:bodyPr>
          <a:lstStyle/>
          <a:p>
            <a:pPr algn="ctr"/>
            <a:r>
              <a:rPr lang="zh-CN" altLang="en-US" sz="4000" dirty="0">
                <a:latin typeface="华文仿宋" panose="02010600040101010101" charset="-122"/>
                <a:ea typeface="华文仿宋" panose="02010600040101010101" charset="-122"/>
              </a:rPr>
              <a:t>项目六</a:t>
            </a:r>
            <a:endParaRPr lang="zh-CN" altLang="en-US" sz="4000" dirty="0">
              <a:latin typeface="华文仿宋" panose="02010600040101010101" charset="-122"/>
              <a:ea typeface="华文仿宋" panose="02010600040101010101" charset="-122"/>
            </a:endParaRPr>
          </a:p>
          <a:p>
            <a:pPr algn="ctr">
              <a:lnSpc>
                <a:spcPct val="150000"/>
              </a:lnSpc>
            </a:pPr>
            <a:r>
              <a:rPr lang="zh-CN" altLang="en-US" sz="4000" b="1" dirty="0">
                <a:latin typeface="华文仿宋" panose="02010600040101010101" charset="-122"/>
                <a:ea typeface="华文仿宋" panose="02010600040101010101" charset="-122"/>
              </a:rPr>
              <a:t>谦君子：职场礼仪一看即懂</a:t>
            </a:r>
            <a:endParaRPr lang="zh-CN" altLang="en-US" sz="40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grpSp>
        <p:nvGrpSpPr>
          <p:cNvPr id="3" name="组合 2"/>
          <p:cNvGrpSpPr/>
          <p:nvPr/>
        </p:nvGrpSpPr>
        <p:grpSpPr>
          <a:xfrm>
            <a:off x="593725" y="1452880"/>
            <a:ext cx="571500" cy="571500"/>
            <a:chOff x="1978" y="3050"/>
            <a:chExt cx="900" cy="900"/>
          </a:xfrm>
        </p:grpSpPr>
        <p:sp>
          <p:nvSpPr>
            <p:cNvPr id="33794" name="Oval 12"/>
            <p:cNvSpPr/>
            <p:nvPr/>
          </p:nvSpPr>
          <p:spPr>
            <a:xfrm>
              <a:off x="1978" y="305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3813" name="Freeform 98"/>
            <p:cNvSpPr>
              <a:spLocks noEditPoints="1"/>
            </p:cNvSpPr>
            <p:nvPr/>
          </p:nvSpPr>
          <p:spPr>
            <a:xfrm>
              <a:off x="2163" y="3245"/>
              <a:ext cx="530" cy="51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p>
          </p:txBody>
        </p:sp>
      </p:grpSp>
      <p:grpSp>
        <p:nvGrpSpPr>
          <p:cNvPr id="4" name="组合 3"/>
          <p:cNvGrpSpPr/>
          <p:nvPr/>
        </p:nvGrpSpPr>
        <p:grpSpPr>
          <a:xfrm>
            <a:off x="579120" y="2848610"/>
            <a:ext cx="571500" cy="571500"/>
            <a:chOff x="1955" y="4738"/>
            <a:chExt cx="900" cy="900"/>
          </a:xfrm>
        </p:grpSpPr>
        <p:sp>
          <p:nvSpPr>
            <p:cNvPr id="33796" name="Oval 14"/>
            <p:cNvSpPr/>
            <p:nvPr/>
          </p:nvSpPr>
          <p:spPr>
            <a:xfrm>
              <a:off x="1955" y="4738"/>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4" name="Freeform 15"/>
            <p:cNvSpPr>
              <a:spLocks noEditPoints="1"/>
            </p:cNvSpPr>
            <p:nvPr/>
          </p:nvSpPr>
          <p:spPr>
            <a:xfrm>
              <a:off x="2133" y="4940"/>
              <a:ext cx="537" cy="518"/>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p>
          </p:txBody>
        </p:sp>
      </p:grpSp>
      <p:grpSp>
        <p:nvGrpSpPr>
          <p:cNvPr id="6" name="组合 5"/>
          <p:cNvGrpSpPr/>
          <p:nvPr/>
        </p:nvGrpSpPr>
        <p:grpSpPr>
          <a:xfrm>
            <a:off x="651510" y="4368165"/>
            <a:ext cx="571500" cy="571500"/>
            <a:chOff x="1955" y="6533"/>
            <a:chExt cx="900" cy="900"/>
          </a:xfrm>
        </p:grpSpPr>
        <p:sp>
          <p:nvSpPr>
            <p:cNvPr id="33798" name="Oval 16"/>
            <p:cNvSpPr/>
            <p:nvPr/>
          </p:nvSpPr>
          <p:spPr>
            <a:xfrm>
              <a:off x="1955" y="6533"/>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5" name="Freeform 49"/>
            <p:cNvSpPr>
              <a:spLocks noEditPoints="1"/>
            </p:cNvSpPr>
            <p:nvPr/>
          </p:nvSpPr>
          <p:spPr>
            <a:xfrm>
              <a:off x="2138" y="6760"/>
              <a:ext cx="537" cy="420"/>
            </a:xfrm>
            <a:custGeom>
              <a:avLst/>
              <a:gdLst/>
              <a:ahLst/>
              <a:cxnLst>
                <a:cxn ang="0">
                  <a:pos x="300900332" y="415507490"/>
                </a:cxn>
                <a:cxn ang="0">
                  <a:pos x="268370995" y="449428719"/>
                </a:cxn>
                <a:cxn ang="0">
                  <a:pos x="268370995" y="788618957"/>
                </a:cxn>
                <a:cxn ang="0">
                  <a:pos x="300900332" y="822537430"/>
                </a:cxn>
                <a:cxn ang="0">
                  <a:pos x="341563325" y="788618957"/>
                </a:cxn>
                <a:cxn ang="0">
                  <a:pos x="341563325" y="449428719"/>
                </a:cxn>
                <a:cxn ang="0">
                  <a:pos x="300900332" y="415507490"/>
                </a:cxn>
                <a:cxn ang="0">
                  <a:pos x="740054311" y="415507490"/>
                </a:cxn>
                <a:cxn ang="0">
                  <a:pos x="707524974" y="449428719"/>
                </a:cxn>
                <a:cxn ang="0">
                  <a:pos x="707524974" y="788618957"/>
                </a:cxn>
                <a:cxn ang="0">
                  <a:pos x="740054311" y="822537430"/>
                </a:cxn>
                <a:cxn ang="0">
                  <a:pos x="780717304" y="788618957"/>
                </a:cxn>
                <a:cxn ang="0">
                  <a:pos x="780717304" y="449428719"/>
                </a:cxn>
                <a:cxn ang="0">
                  <a:pos x="740054311" y="415507490"/>
                </a:cxn>
                <a:cxn ang="0">
                  <a:pos x="520477321" y="0"/>
                </a:cxn>
                <a:cxn ang="0">
                  <a:pos x="89456998" y="449428719"/>
                </a:cxn>
                <a:cxn ang="0">
                  <a:pos x="0" y="619023838"/>
                </a:cxn>
                <a:cxn ang="0">
                  <a:pos x="219576989" y="822537430"/>
                </a:cxn>
                <a:cxn ang="0">
                  <a:pos x="235841658" y="822537430"/>
                </a:cxn>
                <a:cxn ang="0">
                  <a:pos x="235841658" y="407029939"/>
                </a:cxn>
                <a:cxn ang="0">
                  <a:pos x="219576989" y="407029939"/>
                </a:cxn>
                <a:cxn ang="0">
                  <a:pos x="162649328" y="415507490"/>
                </a:cxn>
                <a:cxn ang="0">
                  <a:pos x="520477321" y="76317252"/>
                </a:cxn>
                <a:cxn ang="0">
                  <a:pos x="878305315" y="415507490"/>
                </a:cxn>
                <a:cxn ang="0">
                  <a:pos x="829511309" y="407029939"/>
                </a:cxn>
                <a:cxn ang="0">
                  <a:pos x="813246641" y="407029939"/>
                </a:cxn>
                <a:cxn ang="0">
                  <a:pos x="813246641" y="822537430"/>
                </a:cxn>
                <a:cxn ang="0">
                  <a:pos x="829511309" y="822537430"/>
                </a:cxn>
                <a:cxn ang="0">
                  <a:pos x="1049088299" y="619023838"/>
                </a:cxn>
                <a:cxn ang="0">
                  <a:pos x="951497645" y="440948412"/>
                </a:cxn>
                <a:cxn ang="0">
                  <a:pos x="520477321" y="0"/>
                </a:cxn>
              </a:cxnLst>
              <a:rect l="0" t="0" r="0" b="0"/>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bg1"/>
            </a:solidFill>
            <a:ln w="9525">
              <a:noFill/>
            </a:ln>
          </p:spPr>
          <p:txBody>
            <a:bodyPr/>
            <a:lstStyle/>
            <a:p>
              <a:endParaRPr lang="zh-CN" altLang="en-US"/>
            </a:p>
          </p:txBody>
        </p:sp>
      </p:grpSp>
      <p:grpSp>
        <p:nvGrpSpPr>
          <p:cNvPr id="7" name="组合 6"/>
          <p:cNvGrpSpPr/>
          <p:nvPr/>
        </p:nvGrpSpPr>
        <p:grpSpPr>
          <a:xfrm>
            <a:off x="593725" y="5616575"/>
            <a:ext cx="571500" cy="571500"/>
            <a:chOff x="1978" y="8220"/>
            <a:chExt cx="900" cy="900"/>
          </a:xfrm>
        </p:grpSpPr>
        <p:sp>
          <p:nvSpPr>
            <p:cNvPr id="33799" name="Oval 18"/>
            <p:cNvSpPr/>
            <p:nvPr/>
          </p:nvSpPr>
          <p:spPr>
            <a:xfrm>
              <a:off x="1978" y="822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6" name="Freeform 81"/>
            <p:cNvSpPr>
              <a:spLocks noEditPoints="1"/>
            </p:cNvSpPr>
            <p:nvPr/>
          </p:nvSpPr>
          <p:spPr>
            <a:xfrm>
              <a:off x="2140" y="8408"/>
              <a:ext cx="530" cy="522"/>
            </a:xfrm>
            <a:custGeom>
              <a:avLst/>
              <a:gdLst/>
              <a:ahLst/>
              <a:cxnLst>
                <a:cxn ang="0">
                  <a:pos x="458423701" y="892149392"/>
                </a:cxn>
                <a:cxn ang="0">
                  <a:pos x="157173110" y="655676649"/>
                </a:cxn>
                <a:cxn ang="0">
                  <a:pos x="157173110" y="397704477"/>
                </a:cxn>
                <a:cxn ang="0">
                  <a:pos x="890651884" y="397704477"/>
                </a:cxn>
                <a:cxn ang="0">
                  <a:pos x="890651884" y="655676649"/>
                </a:cxn>
                <a:cxn ang="0">
                  <a:pos x="589401293" y="892149392"/>
                </a:cxn>
                <a:cxn ang="0">
                  <a:pos x="589401293" y="730917659"/>
                </a:cxn>
                <a:cxn ang="0">
                  <a:pos x="681087737" y="612681287"/>
                </a:cxn>
                <a:cxn ang="0">
                  <a:pos x="523914627" y="483695201"/>
                </a:cxn>
                <a:cxn ang="0">
                  <a:pos x="366741517" y="612681287"/>
                </a:cxn>
                <a:cxn ang="0">
                  <a:pos x="458423701" y="730917659"/>
                </a:cxn>
                <a:cxn ang="0">
                  <a:pos x="458423701" y="892149392"/>
                </a:cxn>
                <a:cxn ang="0">
                  <a:pos x="340541738" y="279468105"/>
                </a:cxn>
                <a:cxn ang="0">
                  <a:pos x="523914627" y="128986086"/>
                </a:cxn>
                <a:cxn ang="0">
                  <a:pos x="694187626" y="279468105"/>
                </a:cxn>
                <a:cxn ang="0">
                  <a:pos x="340541738" y="279468105"/>
                </a:cxn>
                <a:cxn ang="0">
                  <a:pos x="523914627" y="0"/>
                </a:cxn>
                <a:cxn ang="0">
                  <a:pos x="196468517" y="279468105"/>
                </a:cxn>
                <a:cxn ang="0">
                  <a:pos x="78586555" y="279468105"/>
                </a:cxn>
                <a:cxn ang="0">
                  <a:pos x="26195518" y="290217819"/>
                </a:cxn>
                <a:cxn ang="0">
                  <a:pos x="0" y="333213181"/>
                </a:cxn>
                <a:cxn ang="0">
                  <a:pos x="0" y="655676649"/>
                </a:cxn>
                <a:cxn ang="0">
                  <a:pos x="458423701" y="1021135478"/>
                </a:cxn>
                <a:cxn ang="0">
                  <a:pos x="589401293" y="1021135478"/>
                </a:cxn>
                <a:cxn ang="0">
                  <a:pos x="1034729365" y="655676649"/>
                </a:cxn>
                <a:cxn ang="0">
                  <a:pos x="1034729365" y="333213181"/>
                </a:cxn>
                <a:cxn ang="0">
                  <a:pos x="1021629475" y="290217819"/>
                </a:cxn>
                <a:cxn ang="0">
                  <a:pos x="956142810" y="279468105"/>
                </a:cxn>
                <a:cxn ang="0">
                  <a:pos x="851360736" y="279468105"/>
                </a:cxn>
                <a:cxn ang="0">
                  <a:pos x="523914627" y="0"/>
                </a:cxn>
              </a:cxnLst>
              <a:rect l="0" t="0" r="0" b="0"/>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bg1"/>
            </a:solidFill>
            <a:ln w="9525">
              <a:noFill/>
            </a:ln>
          </p:spPr>
          <p:txBody>
            <a:bodyPr/>
            <a:lstStyle/>
            <a:p>
              <a:endParaRPr lang="zh-CN" altLang="en-US"/>
            </a:p>
          </p:txBody>
        </p:sp>
      </p:grpSp>
      <p:sp>
        <p:nvSpPr>
          <p:cNvPr id="9" name="矩形 8"/>
          <p:cNvSpPr/>
          <p:nvPr/>
        </p:nvSpPr>
        <p:spPr>
          <a:xfrm>
            <a:off x="1301750" y="1284605"/>
            <a:ext cx="7150100" cy="133794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（一）信息保护礼仪</a:t>
            </a:r>
            <a:endParaRPr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互联网时代，传统名片有了另一种形式——电子名片，只需要扫一扫电子二维码或把电子名片进行推送即可。</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2" name="矩形 11"/>
          <p:cNvSpPr/>
          <p:nvPr/>
        </p:nvSpPr>
        <p:spPr>
          <a:xfrm>
            <a:off x="1369695" y="2650490"/>
            <a:ext cx="6993890" cy="1337945"/>
          </a:xfrm>
          <a:prstGeom prst="rect">
            <a:avLst/>
          </a:prstGeom>
        </p:spPr>
        <p:txBody>
          <a:bodyPr wrap="square">
            <a:spAutoFit/>
          </a:bodyPr>
          <a:lstStyle/>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sym typeface="+mn-ea"/>
              </a:rPr>
              <a:t>（二）微信朋友圈礼仪</a:t>
            </a:r>
            <a:endParaRPr sz="1800"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sym typeface="+mn-ea"/>
              </a:rPr>
              <a:t>微信朋友圈具有私密性和休闲的特质，主要功能是通过对日常生活的记录进行情感交流和信息共享。</a:t>
            </a:r>
            <a:endParaRPr sz="1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p:cNvSpPr/>
          <p:nvPr/>
        </p:nvSpPr>
        <p:spPr>
          <a:xfrm>
            <a:off x="1301750" y="3982720"/>
            <a:ext cx="7116445" cy="1337945"/>
          </a:xfrm>
          <a:prstGeom prst="rect">
            <a:avLst/>
          </a:prstGeom>
        </p:spPr>
        <p:txBody>
          <a:bodyPr wrap="square">
            <a:spAutoFit/>
          </a:bodyPr>
          <a:lstStyle/>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rPr>
              <a:t>（三）微信群礼仪</a:t>
            </a:r>
            <a:endParaRPr sz="1800"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rPr>
              <a:t>微信群是多人聊天的平台，可以发送语音、图片、在线视频和定位等功能。微信用户可以通过好友邀请或扫二维码的形式加入群。</a:t>
            </a:r>
            <a:endParaRPr lang="zh-CN" sz="1800" dirty="0">
              <a:solidFill>
                <a:schemeClr val="tx1">
                  <a:lumMod val="65000"/>
                  <a:lumOff val="35000"/>
                </a:schemeClr>
              </a:solidFill>
              <a:latin typeface="微软雅黑" panose="020B0503020204020204" charset="-122"/>
              <a:ea typeface="微软雅黑" panose="020B0503020204020204" charset="-122"/>
            </a:endParaRPr>
          </a:p>
        </p:txBody>
      </p:sp>
      <p:sp>
        <p:nvSpPr>
          <p:cNvPr id="16" name="矩形 15"/>
          <p:cNvSpPr/>
          <p:nvPr/>
        </p:nvSpPr>
        <p:spPr>
          <a:xfrm>
            <a:off x="1369695" y="5520055"/>
            <a:ext cx="7112000" cy="922020"/>
          </a:xfrm>
          <a:prstGeom prst="rect">
            <a:avLst/>
          </a:prstGeom>
        </p:spPr>
        <p:txBody>
          <a:bodyPr wrap="square">
            <a:spAutoFit/>
          </a:bodyPr>
          <a:lstStyle/>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rPr>
              <a:t>（四）微信好友交流礼仪</a:t>
            </a:r>
            <a:endParaRPr sz="1800"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rPr>
              <a:t>和职场中的微信好友交流要注意交流时间、方式以及规范的交流语言。</a:t>
            </a:r>
            <a:endParaRPr sz="1800"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五、微信社交礼仪</a:t>
            </a:r>
            <a:endParaRPr lang="zh-CN" altLang="en-US" sz="2400" b="1">
              <a:latin typeface="华文仿宋" panose="02010600040101010101" charset="-122"/>
              <a:ea typeface="华文仿宋" panose="02010600040101010101" charset="-122"/>
            </a:endParaRPr>
          </a:p>
        </p:txBody>
      </p:sp>
      <p:pic>
        <p:nvPicPr>
          <p:cNvPr id="103" name="图片 102"/>
          <p:cNvPicPr/>
          <p:nvPr>
            <p:custDataLst>
              <p:tags r:id="rId2"/>
            </p:custDataLst>
          </p:nvPr>
        </p:nvPicPr>
        <p:blipFill>
          <a:blip r:embed="rId3"/>
          <a:stretch>
            <a:fillRect/>
          </a:stretch>
        </p:blipFill>
        <p:spPr>
          <a:xfrm>
            <a:off x="8693150" y="2742565"/>
            <a:ext cx="3019425" cy="29933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style.rotation</p:attrName>
                                        </p:attrNameLst>
                                      </p:cBhvr>
                                      <p:tavLst>
                                        <p:tav tm="0">
                                          <p:val>
                                            <p:fltVal val="720"/>
                                          </p:val>
                                        </p:tav>
                                        <p:tav tm="100000">
                                          <p:val>
                                            <p:fltVal val="0"/>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ppt_w</p:attrName>
                                        </p:attrNameLst>
                                      </p:cBhvr>
                                      <p:tavLst>
                                        <p:tav tm="0">
                                          <p:val>
                                            <p:fltVal val="0"/>
                                          </p:val>
                                        </p:tav>
                                        <p:tav tm="100000">
                                          <p:val>
                                            <p:strVal val="#ppt_w"/>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3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style.rotation</p:attrName>
                                        </p:attrNameLst>
                                      </p:cBhvr>
                                      <p:tavLst>
                                        <p:tav tm="0">
                                          <p:val>
                                            <p:fltVal val="720"/>
                                          </p:val>
                                        </p:tav>
                                        <p:tav tm="100000">
                                          <p:val>
                                            <p:fltVal val="0"/>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ppt_w</p:attrName>
                                        </p:attrNameLst>
                                      </p:cBhvr>
                                      <p:tavLst>
                                        <p:tav tm="0">
                                          <p:val>
                                            <p:fltVal val="0"/>
                                          </p:val>
                                        </p:tav>
                                        <p:tav tm="100000">
                                          <p:val>
                                            <p:strVal val="#ppt_w"/>
                                          </p:val>
                                        </p:tav>
                                      </p:tavLst>
                                    </p:anim>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500"/>
                            </p:stCondLst>
                            <p:childTnLst>
                              <p:par>
                                <p:cTn id="29" presetID="35"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style.rotation</p:attrName>
                                        </p:attrNameLst>
                                      </p:cBhvr>
                                      <p:tavLst>
                                        <p:tav tm="0">
                                          <p:val>
                                            <p:fltVal val="720"/>
                                          </p:val>
                                        </p:tav>
                                        <p:tav tm="100000">
                                          <p:val>
                                            <p:fltVal val="0"/>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ppt_w</p:attrName>
                                        </p:attrNameLst>
                                      </p:cBhvr>
                                      <p:tavLst>
                                        <p:tav tm="0">
                                          <p:val>
                                            <p:fltVal val="0"/>
                                          </p:val>
                                        </p:tav>
                                        <p:tav tm="100000">
                                          <p:val>
                                            <p:strVal val="#ppt_w"/>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2000"/>
                            </p:stCondLst>
                            <p:childTnLst>
                              <p:par>
                                <p:cTn id="39" presetID="35"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style.rotation</p:attrName>
                                        </p:attrNameLst>
                                      </p:cBhvr>
                                      <p:tavLst>
                                        <p:tav tm="0">
                                          <p:val>
                                            <p:fltVal val="720"/>
                                          </p:val>
                                        </p:tav>
                                        <p:tav tm="100000">
                                          <p:val>
                                            <p:fltVal val="0"/>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ppt_w</p:attrName>
                                        </p:attrNameLst>
                                      </p:cBhvr>
                                      <p:tavLst>
                                        <p:tav tm="0">
                                          <p:val>
                                            <p:fltVal val="0"/>
                                          </p:val>
                                        </p:tav>
                                        <p:tav tm="100000">
                                          <p:val>
                                            <p:strVal val="#ppt_w"/>
                                          </p:val>
                                        </p:tav>
                                      </p:tavLst>
                                    </p:anim>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P spid="16" grpId="0"/>
      <p:bldP spid="1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叁</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活动礼仪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808480" cy="460375"/>
          </a:xfrm>
          <a:prstGeom prst="rect">
            <a:avLst/>
          </a:prstGeom>
          <a:gradFill>
            <a:gsLst>
              <a:gs pos="100000">
                <a:srgbClr val="E06A6D"/>
              </a:gs>
              <a:gs pos="0">
                <a:srgbClr val="FDB0BA"/>
              </a:gs>
            </a:gsLst>
            <a:lin scaled="1"/>
          </a:gradFill>
        </p:spPr>
        <p:txBody>
          <a:bodyPr wrap="square" rtlCol="0">
            <a:spAutoFit/>
          </a:bodyPr>
          <a:lstStyle/>
          <a:p>
            <a:pPr algn="ctr"/>
            <a:r>
              <a:rPr lang="zh-CN" sz="2400" b="1">
                <a:latin typeface="华文仿宋" panose="02010600040101010101" charset="-122"/>
                <a:ea typeface="华文仿宋" panose="02010600040101010101" charset="-122"/>
              </a:rPr>
              <a:t>知识</a:t>
            </a:r>
            <a:r>
              <a:rPr lang="zh-CN" altLang="en-US" sz="2400" b="1">
                <a:latin typeface="华文仿宋" panose="02010600040101010101" charset="-122"/>
                <a:ea typeface="华文仿宋" panose="02010600040101010101" charset="-122"/>
              </a:rPr>
              <a:t>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0785" y="888365"/>
            <a:ext cx="9232900" cy="4661535"/>
          </a:xfrm>
          <a:prstGeom prst="rect">
            <a:avLst/>
          </a:prstGeom>
          <a:solidFill>
            <a:schemeClr val="accent3">
              <a:lumMod val="40000"/>
              <a:lumOff val="60000"/>
            </a:schemeClr>
          </a:solidFill>
        </p:spPr>
        <p:txBody>
          <a:bodyPr wrap="square" rtlCol="0">
            <a:spAutoFit/>
          </a:bodyPr>
          <a:lstStyle/>
          <a:p>
            <a:pPr algn="ctr">
              <a:lnSpc>
                <a:spcPct val="150000"/>
              </a:lnSpc>
            </a:pP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latin typeface="宋体" panose="02010600030101010101" pitchFamily="2" charset="-122"/>
                <a:ea typeface="宋体" panose="02010600030101010101" pitchFamily="2" charset="-122"/>
                <a:cs typeface="宋体" panose="02010600030101010101" pitchFamily="2" charset="-122"/>
              </a:rPr>
              <a:t>升国旗</a:t>
            </a:r>
            <a:r>
              <a:rPr b="1">
                <a:latin typeface="宋体" panose="02010600030101010101" pitchFamily="2" charset="-122"/>
                <a:ea typeface="宋体" panose="02010600030101010101" pitchFamily="2" charset="-122"/>
                <a:cs typeface="宋体" panose="02010600030101010101" pitchFamily="2" charset="-122"/>
              </a:rPr>
              <a:t>国内排序</a:t>
            </a:r>
            <a:endParaRPr b="1">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国旗与其他旗帜排序，具体是指国旗与其他组织、单位的专用旗帜或彩旗同时升挂时的顺序排列。在国内活动中，此种情景时有所见。我国国旗法专门规定，升挂国旗，应该当将国旗置于显著的位置。在一般的情况下，我国国旗与其他旗帜的排序具体有下列三种常见的情况。</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1</a:t>
            </a:r>
            <a:r>
              <a:rPr lang="en-US">
                <a:latin typeface="宋体" panose="02010600030101010101" pitchFamily="2" charset="-122"/>
                <a:ea typeface="宋体" panose="02010600030101010101" pitchFamily="2" charset="-122"/>
                <a:cs typeface="宋体" panose="02010600030101010101" pitchFamily="2" charset="-122"/>
              </a:rPr>
              <a:t>.</a:t>
            </a:r>
            <a:r>
              <a:rPr>
                <a:latin typeface="宋体" panose="02010600030101010101" pitchFamily="2" charset="-122"/>
                <a:ea typeface="宋体" panose="02010600030101010101" pitchFamily="2" charset="-122"/>
                <a:cs typeface="宋体" panose="02010600030101010101" pitchFamily="2" charset="-122"/>
              </a:rPr>
              <a:t>前后排列。当我国国旗与其他旗帜呈前后列队状态进行排列时，一般必须使我国国旗排于前列。</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2</a:t>
            </a:r>
            <a:r>
              <a:rPr lang="en-US">
                <a:latin typeface="宋体" panose="02010600030101010101" pitchFamily="2" charset="-122"/>
                <a:ea typeface="宋体" panose="02010600030101010101" pitchFamily="2" charset="-122"/>
                <a:cs typeface="宋体" panose="02010600030101010101" pitchFamily="2" charset="-122"/>
              </a:rPr>
              <a:t>.</a:t>
            </a:r>
            <a:r>
              <a:rPr>
                <a:latin typeface="宋体" panose="02010600030101010101" pitchFamily="2" charset="-122"/>
                <a:ea typeface="宋体" panose="02010600030101010101" pitchFamily="2" charset="-122"/>
                <a:cs typeface="宋体" panose="02010600030101010101" pitchFamily="2" charset="-122"/>
              </a:rPr>
              <a:t>并排排列。国旗与其他旗帜并排升挂，存在两种具体的情况：</a:t>
            </a:r>
            <a:endParaRPr>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a:latin typeface="宋体" panose="02010600030101010101" pitchFamily="2" charset="-122"/>
                <a:ea typeface="宋体" panose="02010600030101010101" pitchFamily="2" charset="-122"/>
                <a:cs typeface="宋体" panose="02010600030101010101" pitchFamily="2" charset="-122"/>
              </a:rPr>
              <a:t>其一，一面国旗与另外一面其他旗帜并列。其标准做法，是应使国旗位居右侧，其二，一面国旗与另外多面其他旗帜并列。最后一种</a:t>
            </a:r>
            <a:r>
              <a:rPr lang="zh-CN">
                <a:latin typeface="宋体" panose="02010600030101010101" pitchFamily="2" charset="-122"/>
                <a:ea typeface="宋体" panose="02010600030101010101" pitchFamily="2" charset="-122"/>
                <a:cs typeface="宋体" panose="02010600030101010101" pitchFamily="2" charset="-122"/>
              </a:rPr>
              <a:t>：</a:t>
            </a:r>
            <a:r>
              <a:rPr>
                <a:latin typeface="宋体" panose="02010600030101010101" pitchFamily="2" charset="-122"/>
                <a:ea typeface="宋体" panose="02010600030101010101" pitchFamily="2" charset="-122"/>
                <a:cs typeface="宋体" panose="02010600030101010101" pitchFamily="2" charset="-122"/>
              </a:rPr>
              <a:t>高低排列。国旗与其他旗帜呈高低不同状态排列时，按惯例应当使国旗处于较高的位置。</a:t>
            </a:r>
            <a:endParaRPr>
              <a:latin typeface="宋体" panose="02010600030101010101" pitchFamily="2" charset="-122"/>
              <a:ea typeface="宋体" panose="02010600030101010101" pitchFamily="2" charset="-122"/>
              <a:cs typeface="宋体" panose="02010600030101010101" pitchFamily="2" charset="-122"/>
            </a:endParaRPr>
          </a:p>
        </p:txBody>
      </p:sp>
      <p:sp>
        <p:nvSpPr>
          <p:cNvPr id="9" name="矩形 8" descr="7b0a2020202022776f7264617274223a20227b5c2269645c223a32353030333237352c5c227469645c223a5c225c227d220a7d0a"/>
          <p:cNvSpPr/>
          <p:nvPr/>
        </p:nvSpPr>
        <p:spPr>
          <a:xfrm rot="20880000">
            <a:off x="7218045" y="5144135"/>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你懂了吗？</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250380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一、发布会礼仪</a:t>
            </a:r>
            <a:endParaRPr lang="zh-CN" altLang="en-US" sz="2400" b="1">
              <a:latin typeface="华文仿宋" panose="02010600040101010101" charset="-122"/>
              <a:ea typeface="华文仿宋" panose="02010600040101010101" charset="-122"/>
            </a:endParaRPr>
          </a:p>
        </p:txBody>
      </p:sp>
      <p:sp>
        <p:nvSpPr>
          <p:cNvPr id="9" name="文本框 8"/>
          <p:cNvSpPr txBox="1"/>
          <p:nvPr>
            <p:custDataLst>
              <p:tags r:id="rId2"/>
            </p:custDataLst>
          </p:nvPr>
        </p:nvSpPr>
        <p:spPr>
          <a:xfrm flipH="1">
            <a:off x="902335" y="1708150"/>
            <a:ext cx="3783330" cy="103378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1. 时机的选择</a:t>
            </a:r>
            <a:r>
              <a:rPr lang="en-US" altLang="zh-CN"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a:t>
            </a: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2. 人员的安排</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indent="0" algn="l" fontAlgn="auto">
              <a:lnSpc>
                <a:spcPct val="130000"/>
              </a:lnSpc>
              <a:spcAft>
                <a:spcPts val="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3. 记者的邀请</a:t>
            </a:r>
            <a:r>
              <a:rPr lang="en-US" altLang="zh-CN"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  4. 会场的布置</a:t>
            </a:r>
            <a:endParaRPr lang="en-US" altLang="zh-CN"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indent="0" algn="l" fontAlgn="auto">
              <a:lnSpc>
                <a:spcPct val="130000"/>
              </a:lnSpc>
              <a:spcAft>
                <a:spcPts val="0"/>
              </a:spcAft>
              <a:buClrTx/>
              <a:buSzTx/>
              <a:buFontTx/>
            </a:pPr>
            <a:r>
              <a:rPr lang="en-US" altLang="zh-CN"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5. 材料的准备</a:t>
            </a:r>
            <a:endParaRPr lang="en-US" altLang="zh-CN"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7" name="文本框 6"/>
          <p:cNvSpPr txBox="1"/>
          <p:nvPr>
            <p:custDataLst>
              <p:tags r:id="rId3"/>
            </p:custDataLst>
          </p:nvPr>
        </p:nvSpPr>
        <p:spPr>
          <a:xfrm flipH="1">
            <a:off x="902970" y="1297305"/>
            <a:ext cx="3348990" cy="410210"/>
          </a:xfrm>
          <a:prstGeom prst="rect">
            <a:avLst/>
          </a:prstGeom>
          <a:noFill/>
        </p:spPr>
        <p:txBody>
          <a:bodyPr wrap="square" bIns="0" rtlCol="0" anchor="ctr" anchorCtr="0"/>
          <a:p>
            <a:pPr algn="l"/>
            <a:r>
              <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rPr>
              <a:t>（一） 发布会的准备</a:t>
            </a:r>
            <a:endPar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8" name="文本框 7"/>
          <p:cNvSpPr txBox="1"/>
          <p:nvPr>
            <p:custDataLst>
              <p:tags r:id="rId4"/>
            </p:custDataLst>
          </p:nvPr>
        </p:nvSpPr>
        <p:spPr>
          <a:xfrm flipH="1">
            <a:off x="902335" y="4472305"/>
            <a:ext cx="3349625" cy="162687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1. 搞好会议签到</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indent="0" algn="l" fontAlgn="auto">
              <a:lnSpc>
                <a:spcPct val="130000"/>
              </a:lnSpc>
              <a:spcAft>
                <a:spcPts val="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2. 严格遵守程序</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indent="0" algn="l" fontAlgn="auto">
              <a:lnSpc>
                <a:spcPct val="130000"/>
              </a:lnSpc>
              <a:spcAft>
                <a:spcPts val="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3. 注意相互配合</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indent="0" algn="l" fontAlgn="auto">
              <a:lnSpc>
                <a:spcPct val="130000"/>
              </a:lnSpc>
              <a:spcAft>
                <a:spcPts val="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4. 态度真诚主动</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31" name="文本框 30"/>
          <p:cNvSpPr txBox="1"/>
          <p:nvPr>
            <p:custDataLst>
              <p:tags r:id="rId5"/>
            </p:custDataLst>
          </p:nvPr>
        </p:nvSpPr>
        <p:spPr>
          <a:xfrm flipH="1">
            <a:off x="767715" y="3604260"/>
            <a:ext cx="3220720" cy="615315"/>
          </a:xfrm>
          <a:prstGeom prst="rect">
            <a:avLst/>
          </a:prstGeom>
          <a:noFill/>
        </p:spPr>
        <p:txBody>
          <a:bodyPr wrap="square" bIns="0" rtlCol="0" anchor="ctr" anchorCtr="0"/>
          <a:p>
            <a:pPr algn="l"/>
            <a:r>
              <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rPr>
              <a:t>（二）发布会进行过程中的礼仪</a:t>
            </a:r>
            <a:endPar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58" name="文本框 57"/>
          <p:cNvSpPr txBox="1"/>
          <p:nvPr>
            <p:custDataLst>
              <p:tags r:id="rId6"/>
            </p:custDataLst>
          </p:nvPr>
        </p:nvSpPr>
        <p:spPr>
          <a:xfrm flipH="1">
            <a:off x="8457565" y="3215640"/>
            <a:ext cx="3349625" cy="899795"/>
          </a:xfrm>
          <a:prstGeom prst="rect">
            <a:avLst/>
          </a:prstGeom>
          <a:noFill/>
          <a:ln w="9525">
            <a:noFill/>
          </a:ln>
        </p:spPr>
        <p:txBody>
          <a:bodyPr wrap="square">
            <a:noAutofit/>
            <a:scene3d>
              <a:camera prst="orthographicFront"/>
              <a:lightRig rig="threePt" dir="t"/>
            </a:scene3d>
          </a:bodyPr>
          <a:p>
            <a:pPr lvl="0" algn="l" fontAlgn="auto">
              <a:lnSpc>
                <a:spcPct val="130000"/>
              </a:lnSpc>
              <a:spcAft>
                <a:spcPts val="100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1. 整理会议资料</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a:p>
            <a:pPr lvl="0" algn="l" fontAlgn="auto">
              <a:lnSpc>
                <a:spcPct val="130000"/>
              </a:lnSpc>
              <a:spcAft>
                <a:spcPts val="1000"/>
              </a:spcAft>
              <a:buClrTx/>
              <a:buSzTx/>
              <a:buFontTx/>
            </a:pPr>
            <a:r>
              <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rPr>
              <a:t>2. 收集各方反映</a:t>
            </a:r>
            <a:endParaRPr lang="zh-CN" altLang="en-US" sz="1600" spc="150">
              <a:ln/>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charset="-122"/>
            </a:endParaRPr>
          </a:p>
        </p:txBody>
      </p:sp>
      <p:sp>
        <p:nvSpPr>
          <p:cNvPr id="59" name="文本框 58"/>
          <p:cNvSpPr txBox="1"/>
          <p:nvPr>
            <p:custDataLst>
              <p:tags r:id="rId7"/>
            </p:custDataLst>
          </p:nvPr>
        </p:nvSpPr>
        <p:spPr>
          <a:xfrm flipH="1">
            <a:off x="8457565" y="2795270"/>
            <a:ext cx="3419475" cy="410210"/>
          </a:xfrm>
          <a:prstGeom prst="rect">
            <a:avLst/>
          </a:prstGeom>
          <a:noFill/>
        </p:spPr>
        <p:txBody>
          <a:bodyPr wrap="square" bIns="0" rtlCol="0" anchor="ctr" anchorCtr="0"/>
          <a:p>
            <a:pPr algn="l"/>
            <a:r>
              <a:rPr lang="zh-CN" sz="1600"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rPr>
              <a:t>（三）发布会的善后事宜</a:t>
            </a:r>
            <a:endParaRPr lang="zh-CN" sz="1600"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charset="-122"/>
            </a:endParaRPr>
          </a:p>
        </p:txBody>
      </p:sp>
      <p:sp>
        <p:nvSpPr>
          <p:cNvPr id="30" name="同心圆 29"/>
          <p:cNvSpPr/>
          <p:nvPr>
            <p:custDataLst>
              <p:tags r:id="rId8"/>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同心圆 9"/>
          <p:cNvSpPr/>
          <p:nvPr>
            <p:custDataLst>
              <p:tags r:id="rId9"/>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2" name="椭圆 11"/>
          <p:cNvSpPr/>
          <p:nvPr>
            <p:custDataLst>
              <p:tags r:id="rId10"/>
            </p:custDataLst>
          </p:nvPr>
        </p:nvSpPr>
        <p:spPr>
          <a:xfrm>
            <a:off x="7324090" y="3030855"/>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8EF79"/>
              </a:solidFill>
              <a:cs typeface="思源黑体 CN Regular" panose="020B0500000000000000" charset="-122"/>
            </a:endParaRPr>
          </a:p>
        </p:txBody>
      </p:sp>
      <p:sp>
        <p:nvSpPr>
          <p:cNvPr id="13" name="椭圆 12"/>
          <p:cNvSpPr/>
          <p:nvPr>
            <p:custDataLst>
              <p:tags r:id="rId11"/>
            </p:custDataLst>
          </p:nvPr>
        </p:nvSpPr>
        <p:spPr>
          <a:xfrm flipH="1">
            <a:off x="4635500" y="180213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2"/>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4" name="椭圆 13"/>
          <p:cNvSpPr/>
          <p:nvPr>
            <p:custDataLst>
              <p:tags r:id="rId13"/>
            </p:custDataLst>
          </p:nvPr>
        </p:nvSpPr>
        <p:spPr>
          <a:xfrm flipH="1">
            <a:off x="4635500" y="429768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lumMod val="75000"/>
                </a:srgbClr>
              </a:solidFill>
              <a:cs typeface="思源黑体 CN Regular" panose="020B0500000000000000" charset="-122"/>
            </a:endParaRPr>
          </a:p>
        </p:txBody>
      </p:sp>
      <p:sp>
        <p:nvSpPr>
          <p:cNvPr id="53" name="文本框 52"/>
          <p:cNvSpPr txBox="1"/>
          <p:nvPr>
            <p:custDataLst>
              <p:tags r:id="rId14"/>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5"/>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2" name="椭圆 21"/>
          <p:cNvSpPr/>
          <p:nvPr>
            <p:custDataLst>
              <p:tags r:id="rId16"/>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charset="-122"/>
            </a:endParaRPr>
          </a:p>
        </p:txBody>
      </p:sp>
      <p:sp>
        <p:nvSpPr>
          <p:cNvPr id="42" name="同心圆 41"/>
          <p:cNvSpPr/>
          <p:nvPr>
            <p:custDataLst>
              <p:tags r:id="rId17"/>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8"/>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19"/>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0"/>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850255" y="3183255"/>
            <a:ext cx="491490" cy="491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521970" y="518160"/>
            <a:ext cx="250380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二、展览会礼仪</a:t>
            </a:r>
            <a:endParaRPr lang="zh-CN" altLang="en-US" sz="2400" b="1">
              <a:latin typeface="华文仿宋" panose="02010600040101010101" charset="-122"/>
              <a:ea typeface="华文仿宋" panose="02010600040101010101" charset="-122"/>
            </a:endParaRPr>
          </a:p>
        </p:txBody>
      </p:sp>
      <p:grpSp>
        <p:nvGrpSpPr>
          <p:cNvPr id="7" name="组合 6"/>
          <p:cNvGrpSpPr/>
          <p:nvPr/>
        </p:nvGrpSpPr>
        <p:grpSpPr>
          <a:xfrm>
            <a:off x="2155825" y="1685290"/>
            <a:ext cx="1332230" cy="1488440"/>
            <a:chOff x="3395" y="2654"/>
            <a:chExt cx="2098" cy="2344"/>
          </a:xfrm>
        </p:grpSpPr>
        <p:sp>
          <p:nvSpPr>
            <p:cNvPr id="711" name="Shape 711"/>
            <p:cNvSpPr/>
            <p:nvPr/>
          </p:nvSpPr>
          <p:spPr>
            <a:xfrm rot="16200000">
              <a:off x="3272" y="2777"/>
              <a:ext cx="2345" cy="2098"/>
            </a:xfrm>
            <a:prstGeom prst="hexagon">
              <a:avLst>
                <a:gd name="adj" fmla="val 25000"/>
                <a:gd name="vf" fmla="val 115470"/>
              </a:avLst>
            </a:prstGeom>
            <a:noFill/>
            <a:ln w="19050" cap="flat" cmpd="sng">
              <a:solidFill>
                <a:srgbClr val="F4ABA6"/>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36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729" name="Shape 729"/>
            <p:cNvSpPr/>
            <p:nvPr/>
          </p:nvSpPr>
          <p:spPr>
            <a:xfrm>
              <a:off x="4172" y="3520"/>
              <a:ext cx="593" cy="592"/>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rgbClr val="F4ABA6"/>
            </a:solidFill>
            <a:ln>
              <a:noFill/>
            </a:ln>
          </p:spPr>
          <p:txBody>
            <a:bodyPr lIns="38075" tIns="38075" rIns="38075" bIns="38075" anchor="ctr" anchorCtr="0">
              <a:noAutofit/>
            </a:bodyPr>
            <a:lstStyle/>
            <a:p>
              <a:pPr marL="0" marR="0" lvl="0" indent="0" algn="l" rtl="0">
                <a:spcBef>
                  <a:spcPts val="0"/>
                </a:spcBef>
                <a:buNone/>
              </a:pPr>
              <a:endParaRPr sz="3000">
                <a:solidFill>
                  <a:srgbClr val="0E0E0E"/>
                </a:solidFill>
                <a:latin typeface="Lato" panose="020F0502020204030203"/>
                <a:ea typeface="Lato" panose="020F0502020204030203"/>
                <a:cs typeface="Lato" panose="020F0502020204030203"/>
                <a:sym typeface="Lato" panose="020F0502020204030203"/>
              </a:endParaRPr>
            </a:p>
          </p:txBody>
        </p:sp>
      </p:grpSp>
      <p:grpSp>
        <p:nvGrpSpPr>
          <p:cNvPr id="6" name="组合 5"/>
          <p:cNvGrpSpPr/>
          <p:nvPr/>
        </p:nvGrpSpPr>
        <p:grpSpPr>
          <a:xfrm>
            <a:off x="5066030" y="1685290"/>
            <a:ext cx="1332230" cy="1488440"/>
            <a:chOff x="6834" y="2654"/>
            <a:chExt cx="2098" cy="2344"/>
          </a:xfrm>
        </p:grpSpPr>
        <p:sp>
          <p:nvSpPr>
            <p:cNvPr id="712" name="Shape 712"/>
            <p:cNvSpPr/>
            <p:nvPr/>
          </p:nvSpPr>
          <p:spPr>
            <a:xfrm rot="16200000">
              <a:off x="6711" y="2777"/>
              <a:ext cx="2345" cy="2098"/>
            </a:xfrm>
            <a:prstGeom prst="hexagon">
              <a:avLst>
                <a:gd name="adj" fmla="val 25000"/>
                <a:gd name="vf" fmla="val 115470"/>
              </a:avLst>
            </a:prstGeom>
            <a:noFill/>
            <a:ln w="19050" cap="flat" cmpd="sng">
              <a:solidFill>
                <a:srgbClr val="F4ABA6"/>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36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730" name="Shape 730"/>
            <p:cNvSpPr/>
            <p:nvPr/>
          </p:nvSpPr>
          <p:spPr>
            <a:xfrm>
              <a:off x="7590" y="3629"/>
              <a:ext cx="593" cy="323"/>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rgbClr val="F4ABA6"/>
            </a:solidFill>
            <a:ln>
              <a:noFill/>
            </a:ln>
          </p:spPr>
          <p:txBody>
            <a:bodyPr lIns="38075" tIns="38075" rIns="38075" bIns="38075" anchor="ctr" anchorCtr="0">
              <a:noAutofit/>
            </a:bodyPr>
            <a:lstStyle/>
            <a:p>
              <a:pPr marL="0" marR="0" lvl="0" indent="0" algn="l" rtl="0">
                <a:spcBef>
                  <a:spcPts val="0"/>
                </a:spcBef>
                <a:buNone/>
              </a:pPr>
              <a:endParaRPr sz="3000">
                <a:solidFill>
                  <a:srgbClr val="0E0E0E"/>
                </a:solidFill>
                <a:latin typeface="Lato" panose="020F0502020204030203"/>
                <a:ea typeface="Lato" panose="020F0502020204030203"/>
                <a:cs typeface="Lato" panose="020F0502020204030203"/>
                <a:sym typeface="Lato" panose="020F0502020204030203"/>
              </a:endParaRPr>
            </a:p>
          </p:txBody>
        </p:sp>
      </p:grpSp>
      <p:grpSp>
        <p:nvGrpSpPr>
          <p:cNvPr id="4" name="组合 3"/>
          <p:cNvGrpSpPr/>
          <p:nvPr/>
        </p:nvGrpSpPr>
        <p:grpSpPr>
          <a:xfrm>
            <a:off x="8221980" y="1685290"/>
            <a:ext cx="1332230" cy="1488440"/>
            <a:chOff x="10231" y="2654"/>
            <a:chExt cx="2098" cy="2344"/>
          </a:xfrm>
        </p:grpSpPr>
        <p:sp>
          <p:nvSpPr>
            <p:cNvPr id="713" name="Shape 713"/>
            <p:cNvSpPr/>
            <p:nvPr/>
          </p:nvSpPr>
          <p:spPr>
            <a:xfrm rot="16200000">
              <a:off x="10108" y="2777"/>
              <a:ext cx="2345" cy="2098"/>
            </a:xfrm>
            <a:prstGeom prst="hexagon">
              <a:avLst>
                <a:gd name="adj" fmla="val 25000"/>
                <a:gd name="vf" fmla="val 115470"/>
              </a:avLst>
            </a:prstGeom>
            <a:noFill/>
            <a:ln w="19050" cap="flat" cmpd="sng">
              <a:solidFill>
                <a:srgbClr val="F4ABA6"/>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3600">
                <a:solidFill>
                  <a:srgbClr val="0E0E0E"/>
                </a:solidFill>
                <a:latin typeface="Montserrat" panose="02000505000000020004"/>
                <a:ea typeface="Montserrat" panose="02000505000000020004"/>
                <a:cs typeface="Montserrat" panose="02000505000000020004"/>
                <a:sym typeface="Montserrat" panose="02000505000000020004"/>
              </a:endParaRPr>
            </a:p>
          </p:txBody>
        </p:sp>
        <p:sp>
          <p:nvSpPr>
            <p:cNvPr id="731" name="Shape 731"/>
            <p:cNvSpPr/>
            <p:nvPr/>
          </p:nvSpPr>
          <p:spPr>
            <a:xfrm>
              <a:off x="11037" y="3496"/>
              <a:ext cx="431" cy="592"/>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rgbClr val="F4ABA6"/>
            </a:solidFill>
            <a:ln>
              <a:noFill/>
            </a:ln>
          </p:spPr>
          <p:txBody>
            <a:bodyPr lIns="38075" tIns="38075" rIns="38075" bIns="38075" anchor="ctr" anchorCtr="0">
              <a:noAutofit/>
            </a:bodyPr>
            <a:lstStyle/>
            <a:p>
              <a:pPr marL="0" marR="0" lvl="0" indent="0" algn="l" rtl="0">
                <a:spcBef>
                  <a:spcPts val="0"/>
                </a:spcBef>
                <a:buNone/>
              </a:pPr>
              <a:endParaRPr sz="3000">
                <a:solidFill>
                  <a:srgbClr val="0E0E0E"/>
                </a:solidFill>
                <a:latin typeface="Lato" panose="020F0502020204030203"/>
                <a:ea typeface="Lato" panose="020F0502020204030203"/>
                <a:cs typeface="Lato" panose="020F0502020204030203"/>
                <a:sym typeface="Lato" panose="020F0502020204030203"/>
              </a:endParaRPr>
            </a:p>
          </p:txBody>
        </p:sp>
      </p:grpSp>
      <p:sp>
        <p:nvSpPr>
          <p:cNvPr id="108" name="矩形 107"/>
          <p:cNvSpPr/>
          <p:nvPr/>
        </p:nvSpPr>
        <p:spPr>
          <a:xfrm>
            <a:off x="1588421" y="3531208"/>
            <a:ext cx="2468880" cy="398780"/>
          </a:xfrm>
          <a:prstGeom prst="rect">
            <a:avLst/>
          </a:prstGeom>
          <a:solidFill>
            <a:schemeClr val="accent2">
              <a:lumMod val="20000"/>
              <a:lumOff val="80000"/>
            </a:schemeClr>
          </a:solidFill>
        </p:spPr>
        <p:txBody>
          <a:bodyPr wrap="none">
            <a:spAutoFit/>
          </a:bodyPr>
          <a:lstStyle/>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（一）展览会的特点</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9" name="矩形 108"/>
          <p:cNvSpPr/>
          <p:nvPr/>
        </p:nvSpPr>
        <p:spPr>
          <a:xfrm>
            <a:off x="1576070" y="3959860"/>
            <a:ext cx="2254885" cy="1337945"/>
          </a:xfrm>
          <a:prstGeom prst="rect">
            <a:avLst/>
          </a:prstGeom>
        </p:spPr>
        <p:txBody>
          <a:bodyPr wrap="square">
            <a:spAutoFit/>
          </a:bodyPr>
          <a:lstStyle/>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1. 形象的传播方式</a:t>
            </a:r>
            <a:endParaRPr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rPr>
              <a:t>2. 极好的沟通机会</a:t>
            </a:r>
            <a:endParaRPr lang="zh-CN"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rPr>
              <a:t>3. 多种传媒的运用</a:t>
            </a:r>
            <a:endParaRPr lang="zh-CN" dirty="0">
              <a:solidFill>
                <a:schemeClr val="tx1">
                  <a:lumMod val="65000"/>
                  <a:lumOff val="35000"/>
                </a:schemeClr>
              </a:solidFill>
              <a:latin typeface="微软雅黑" panose="020B0503020204020204" charset="-122"/>
              <a:ea typeface="微软雅黑" panose="020B0503020204020204" charset="-122"/>
            </a:endParaRPr>
          </a:p>
        </p:txBody>
      </p:sp>
      <p:sp>
        <p:nvSpPr>
          <p:cNvPr id="10" name="矩形 9"/>
          <p:cNvSpPr/>
          <p:nvPr/>
        </p:nvSpPr>
        <p:spPr>
          <a:xfrm>
            <a:off x="4498626" y="3531208"/>
            <a:ext cx="2468880" cy="398780"/>
          </a:xfrm>
          <a:prstGeom prst="rect">
            <a:avLst/>
          </a:prstGeom>
          <a:solidFill>
            <a:schemeClr val="accent2">
              <a:lumMod val="20000"/>
              <a:lumOff val="80000"/>
            </a:schemeClr>
          </a:solidFill>
        </p:spPr>
        <p:txBody>
          <a:bodyPr wrap="none">
            <a:spAutoFit/>
          </a:bodyPr>
          <a:lstStyle/>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（二）展览会的组织</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p:cNvSpPr/>
          <p:nvPr/>
        </p:nvSpPr>
        <p:spPr>
          <a:xfrm>
            <a:off x="4305300" y="3959860"/>
            <a:ext cx="2802890" cy="1753235"/>
          </a:xfrm>
          <a:prstGeom prst="rect">
            <a:avLst/>
          </a:prstGeom>
        </p:spPr>
        <p:txBody>
          <a:bodyPr wrap="square">
            <a:spAutoFit/>
          </a:bodyPr>
          <a:lstStyle/>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1. 明确展览会的主题</a:t>
            </a:r>
            <a:endParaRPr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2. 搞好展览整体设计</a:t>
            </a:r>
            <a:endParaRPr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3. 成立对外新闻发布机构</a:t>
            </a:r>
            <a:endParaRPr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4. 进行展览的效果测定</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3" name="矩形 12"/>
          <p:cNvSpPr/>
          <p:nvPr/>
        </p:nvSpPr>
        <p:spPr>
          <a:xfrm>
            <a:off x="7654576" y="3531208"/>
            <a:ext cx="2468880" cy="398780"/>
          </a:xfrm>
          <a:prstGeom prst="rect">
            <a:avLst/>
          </a:prstGeom>
          <a:solidFill>
            <a:schemeClr val="accent2">
              <a:lumMod val="20000"/>
              <a:lumOff val="80000"/>
            </a:schemeClr>
          </a:solidFill>
        </p:spPr>
        <p:txBody>
          <a:bodyPr wrap="none">
            <a:spAutoFit/>
          </a:bodyPr>
          <a:lstStyle/>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（三）展览会的礼仪</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p:cNvSpPr/>
          <p:nvPr/>
        </p:nvSpPr>
        <p:spPr>
          <a:xfrm>
            <a:off x="7555230" y="3959860"/>
            <a:ext cx="2825115" cy="1337945"/>
          </a:xfrm>
          <a:prstGeom prst="rect">
            <a:avLst/>
          </a:prstGeom>
        </p:spPr>
        <p:txBody>
          <a:bodyPr wrap="square">
            <a:spAutoFit/>
          </a:bodyPr>
          <a:lstStyle/>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1. 主持人礼仪</a:t>
            </a:r>
            <a:endParaRPr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2. 讲解员礼仪</a:t>
            </a:r>
            <a:endParaRPr dirty="0">
              <a:solidFill>
                <a:schemeClr val="tx1">
                  <a:lumMod val="65000"/>
                  <a:lumOff val="35000"/>
                </a:schemeClr>
              </a:solidFill>
              <a:latin typeface="微软雅黑" panose="020B0503020204020204" charset="-122"/>
              <a:ea typeface="微软雅黑" panose="020B0503020204020204" charset="-122"/>
            </a:endParaRPr>
          </a:p>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3. 接待员礼仪</a:t>
            </a:r>
            <a:endParaRPr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additive="base">
                                        <p:cTn id="21" dur="500"/>
                                        <p:tgtEl>
                                          <p:spTgt spid="108"/>
                                        </p:tgtEl>
                                        <p:attrNameLst>
                                          <p:attrName>ppt_y</p:attrName>
                                        </p:attrNameLst>
                                      </p:cBhvr>
                                      <p:tavLst>
                                        <p:tav tm="0">
                                          <p:val>
                                            <p:strVal val="#ppt_y+#ppt_h*1.125000"/>
                                          </p:val>
                                        </p:tav>
                                        <p:tav tm="100000">
                                          <p:val>
                                            <p:strVal val="#ppt_y"/>
                                          </p:val>
                                        </p:tav>
                                      </p:tavLst>
                                    </p:anim>
                                    <p:animEffect transition="in" filter="wipe(up)">
                                      <p:cBhvr>
                                        <p:cTn id="22" dur="500"/>
                                        <p:tgtEl>
                                          <p:spTgt spid="108"/>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p:tgtEl>
                                          <p:spTgt spid="109"/>
                                        </p:tgtEl>
                                        <p:attrNameLst>
                                          <p:attrName>ppt_y</p:attrName>
                                        </p:attrNameLst>
                                      </p:cBhvr>
                                      <p:tavLst>
                                        <p:tav tm="0">
                                          <p:val>
                                            <p:strVal val="#ppt_y+#ppt_h*1.125000"/>
                                          </p:val>
                                        </p:tav>
                                        <p:tav tm="100000">
                                          <p:val>
                                            <p:strVal val="#ppt_y"/>
                                          </p:val>
                                        </p:tav>
                                      </p:tavLst>
                                    </p:anim>
                                    <p:animEffect transition="in" filter="wipe(up)">
                                      <p:cBhvr>
                                        <p:cTn id="26" dur="500"/>
                                        <p:tgtEl>
                                          <p:spTgt spid="109"/>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ppt_y</p:attrName>
                                        </p:attrNameLst>
                                      </p:cBhvr>
                                      <p:tavLst>
                                        <p:tav tm="0">
                                          <p:val>
                                            <p:strVal val="#ppt_y+#ppt_h*1.125000"/>
                                          </p:val>
                                        </p:tav>
                                        <p:tav tm="100000">
                                          <p:val>
                                            <p:strVal val="#ppt_y"/>
                                          </p:val>
                                        </p:tav>
                                      </p:tavLst>
                                    </p:anim>
                                    <p:animEffect transition="in" filter="wipe(up)">
                                      <p:cBhvr>
                                        <p:cTn id="37" dur="500"/>
                                        <p:tgtEl>
                                          <p:spTgt spid="10"/>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ppt_y</p:attrName>
                                        </p:attrNameLst>
                                      </p:cBhvr>
                                      <p:tavLst>
                                        <p:tav tm="0">
                                          <p:val>
                                            <p:strVal val="#ppt_y+#ppt_h*1.125000"/>
                                          </p:val>
                                        </p:tav>
                                        <p:tav tm="100000">
                                          <p:val>
                                            <p:strVal val="#ppt_y"/>
                                          </p:val>
                                        </p:tav>
                                      </p:tavLst>
                                    </p:anim>
                                    <p:animEffect transition="in" filter="wipe(up)">
                                      <p:cBhvr>
                                        <p:cTn id="41" dur="500"/>
                                        <p:tgtEl>
                                          <p:spTgt spid="12"/>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p:tgtEl>
                                          <p:spTgt spid="13"/>
                                        </p:tgtEl>
                                        <p:attrNameLst>
                                          <p:attrName>ppt_y</p:attrName>
                                        </p:attrNameLst>
                                      </p:cBhvr>
                                      <p:tavLst>
                                        <p:tav tm="0">
                                          <p:val>
                                            <p:strVal val="#ppt_y+#ppt_h*1.125000"/>
                                          </p:val>
                                        </p:tav>
                                        <p:tav tm="100000">
                                          <p:val>
                                            <p:strVal val="#ppt_y"/>
                                          </p:val>
                                        </p:tav>
                                      </p:tavLst>
                                    </p:anim>
                                    <p:animEffect transition="in" filter="wipe(up)">
                                      <p:cBhvr>
                                        <p:cTn id="52" dur="500"/>
                                        <p:tgtEl>
                                          <p:spTgt spid="13"/>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p:tgtEl>
                                          <p:spTgt spid="14"/>
                                        </p:tgtEl>
                                        <p:attrNameLst>
                                          <p:attrName>ppt_y</p:attrName>
                                        </p:attrNameLst>
                                      </p:cBhvr>
                                      <p:tavLst>
                                        <p:tav tm="0">
                                          <p:val>
                                            <p:strVal val="#ppt_y+#ppt_h*1.125000"/>
                                          </p:val>
                                        </p:tav>
                                        <p:tav tm="100000">
                                          <p:val>
                                            <p:strVal val="#ppt_y"/>
                                          </p:val>
                                        </p:tav>
                                      </p:tavLst>
                                    </p:anim>
                                    <p:animEffect transition="in" filter="wipe(up)">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8" grpId="0" bldLvl="0" animBg="1"/>
      <p:bldP spid="109" grpId="0"/>
      <p:bldP spid="10" grpId="0" bldLvl="0" animBg="1"/>
      <p:bldP spid="12" grpId="0"/>
      <p:bldP spid="13" grpId="0" bldLvl="0" animBg="1"/>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556260" y="531495"/>
            <a:ext cx="2503805" cy="460375"/>
          </a:xfrm>
          <a:prstGeom prst="rect">
            <a:avLst/>
          </a:prstGeom>
          <a:solidFill>
            <a:schemeClr val="accent6">
              <a:lumMod val="60000"/>
              <a:lumOff val="40000"/>
            </a:schemeClr>
          </a:solidFill>
        </p:spPr>
        <p:txBody>
          <a:bodyPr wrap="square" rtlCol="0">
            <a:spAutoFit/>
          </a:bodyPr>
          <a:lstStyle/>
          <a:p>
            <a:r>
              <a:rPr lang="zh-CN" altLang="en-US" sz="2400" b="1">
                <a:latin typeface="华文仿宋" panose="02010600040101010101" charset="-122"/>
                <a:ea typeface="华文仿宋" panose="02010600040101010101" charset="-122"/>
              </a:rPr>
              <a:t>三、联欢会礼仪</a:t>
            </a:r>
            <a:endParaRPr lang="zh-CN" altLang="en-US" sz="2400" b="1">
              <a:latin typeface="华文仿宋" panose="02010600040101010101" charset="-122"/>
              <a:ea typeface="华文仿宋" panose="02010600040101010101" charset="-122"/>
            </a:endParaRPr>
          </a:p>
        </p:txBody>
      </p:sp>
      <p:sp>
        <p:nvSpPr>
          <p:cNvPr id="6" name="花纹"/>
          <p:cNvSpPr/>
          <p:nvPr/>
        </p:nvSpPr>
        <p:spPr bwMode="auto">
          <a:xfrm rot="20940000">
            <a:off x="3665855" y="2540000"/>
            <a:ext cx="4372610" cy="4372610"/>
          </a:xfrm>
          <a:custGeom>
            <a:avLst/>
            <a:gdLst/>
            <a:ahLst/>
            <a:cxnLst/>
            <a:rect l="0" t="0" r="r" b="b"/>
            <a:pathLst>
              <a:path w="7179017" h="7335198">
                <a:moveTo>
                  <a:pt x="2017667" y="6832031"/>
                </a:moveTo>
                <a:cubicBezTo>
                  <a:pt x="2092783" y="6892110"/>
                  <a:pt x="2137852" y="6985985"/>
                  <a:pt x="2197945" y="7057330"/>
                </a:cubicBezTo>
                <a:cubicBezTo>
                  <a:pt x="2243015" y="7109899"/>
                  <a:pt x="2299351" y="7139939"/>
                  <a:pt x="2351933" y="7184999"/>
                </a:cubicBezTo>
                <a:cubicBezTo>
                  <a:pt x="2310619" y="6989740"/>
                  <a:pt x="2179166" y="6869580"/>
                  <a:pt x="2017667" y="6832031"/>
                </a:cubicBezTo>
                <a:close/>
                <a:moveTo>
                  <a:pt x="2205457" y="6708116"/>
                </a:moveTo>
                <a:cubicBezTo>
                  <a:pt x="2276817" y="6764441"/>
                  <a:pt x="2336909" y="6835786"/>
                  <a:pt x="2415781" y="6888355"/>
                </a:cubicBezTo>
                <a:cubicBezTo>
                  <a:pt x="2498408" y="6940925"/>
                  <a:pt x="2581036" y="6982230"/>
                  <a:pt x="2689954" y="7008515"/>
                </a:cubicBezTo>
                <a:cubicBezTo>
                  <a:pt x="2573524" y="6858316"/>
                  <a:pt x="2434560" y="6704361"/>
                  <a:pt x="2205457" y="6708116"/>
                </a:cubicBezTo>
                <a:close/>
                <a:moveTo>
                  <a:pt x="3287125" y="5780636"/>
                </a:moveTo>
                <a:cubicBezTo>
                  <a:pt x="3339706" y="5803166"/>
                  <a:pt x="3373508" y="5900795"/>
                  <a:pt x="3381019" y="5998425"/>
                </a:cubicBezTo>
                <a:cubicBezTo>
                  <a:pt x="3384775" y="6058505"/>
                  <a:pt x="3381019" y="6118584"/>
                  <a:pt x="3414821" y="6126094"/>
                </a:cubicBezTo>
                <a:cubicBezTo>
                  <a:pt x="3463647" y="6133604"/>
                  <a:pt x="3459891" y="6058505"/>
                  <a:pt x="3489937" y="6032220"/>
                </a:cubicBezTo>
                <a:cubicBezTo>
                  <a:pt x="3504961" y="6099809"/>
                  <a:pt x="3471159" y="6152379"/>
                  <a:pt x="3471159" y="6208704"/>
                </a:cubicBezTo>
                <a:cubicBezTo>
                  <a:pt x="3471159" y="6265028"/>
                  <a:pt x="3493693" y="6325108"/>
                  <a:pt x="3531251" y="6332618"/>
                </a:cubicBezTo>
                <a:cubicBezTo>
                  <a:pt x="3625146" y="6355148"/>
                  <a:pt x="3602611" y="6197439"/>
                  <a:pt x="3636413" y="6126094"/>
                </a:cubicBezTo>
                <a:cubicBezTo>
                  <a:pt x="3685239" y="6257519"/>
                  <a:pt x="3568809" y="6381433"/>
                  <a:pt x="3625146" y="6486572"/>
                </a:cubicBezTo>
                <a:cubicBezTo>
                  <a:pt x="3692750" y="6497837"/>
                  <a:pt x="3696506" y="6430248"/>
                  <a:pt x="3719041" y="6385188"/>
                </a:cubicBezTo>
                <a:cubicBezTo>
                  <a:pt x="3707773" y="6475307"/>
                  <a:pt x="3734064" y="6670566"/>
                  <a:pt x="3824203" y="6565427"/>
                </a:cubicBezTo>
                <a:cubicBezTo>
                  <a:pt x="3827959" y="6509102"/>
                  <a:pt x="3824203" y="6460287"/>
                  <a:pt x="3801668" y="6430248"/>
                </a:cubicBezTo>
                <a:cubicBezTo>
                  <a:pt x="3790401" y="6415228"/>
                  <a:pt x="3771622" y="6415228"/>
                  <a:pt x="3760355" y="6396453"/>
                </a:cubicBezTo>
                <a:cubicBezTo>
                  <a:pt x="3779133" y="6373923"/>
                  <a:pt x="3794157" y="6351393"/>
                  <a:pt x="3824203" y="6343883"/>
                </a:cubicBezTo>
                <a:cubicBezTo>
                  <a:pt x="3839226" y="6343883"/>
                  <a:pt x="3854249" y="6347638"/>
                  <a:pt x="3869273" y="6343883"/>
                </a:cubicBezTo>
                <a:cubicBezTo>
                  <a:pt x="3861761" y="6313843"/>
                  <a:pt x="3858005" y="6280048"/>
                  <a:pt x="3839226" y="6253764"/>
                </a:cubicBezTo>
                <a:cubicBezTo>
                  <a:pt x="3805424" y="6201194"/>
                  <a:pt x="3734064" y="6182419"/>
                  <a:pt x="3692750" y="6137359"/>
                </a:cubicBezTo>
                <a:cubicBezTo>
                  <a:pt x="3734064" y="6126094"/>
                  <a:pt x="3771622" y="6107319"/>
                  <a:pt x="3801668" y="6084789"/>
                </a:cubicBezTo>
                <a:cubicBezTo>
                  <a:pt x="3782889" y="5964630"/>
                  <a:pt x="3628902" y="5904550"/>
                  <a:pt x="3531251" y="5975895"/>
                </a:cubicBezTo>
                <a:cubicBezTo>
                  <a:pt x="3557542" y="5904550"/>
                  <a:pt x="3673971" y="5904550"/>
                  <a:pt x="3647681" y="5791901"/>
                </a:cubicBezTo>
                <a:cubicBezTo>
                  <a:pt x="3628902" y="5795656"/>
                  <a:pt x="3598855" y="5810676"/>
                  <a:pt x="3568809" y="5814431"/>
                </a:cubicBezTo>
                <a:cubicBezTo>
                  <a:pt x="3474914" y="5825696"/>
                  <a:pt x="3358485" y="5784391"/>
                  <a:pt x="3287125" y="5780636"/>
                </a:cubicBezTo>
                <a:close/>
                <a:moveTo>
                  <a:pt x="5019074" y="4593585"/>
                </a:moveTo>
                <a:cubicBezTo>
                  <a:pt x="5139195" y="4758916"/>
                  <a:pt x="5135441" y="5153455"/>
                  <a:pt x="5052858" y="5356360"/>
                </a:cubicBezTo>
                <a:cubicBezTo>
                  <a:pt x="5037843" y="5393935"/>
                  <a:pt x="5019074" y="5423995"/>
                  <a:pt x="4996552" y="5457813"/>
                </a:cubicBezTo>
                <a:cubicBezTo>
                  <a:pt x="4977783" y="5484116"/>
                  <a:pt x="4959014" y="5521691"/>
                  <a:pt x="4928984" y="5525448"/>
                </a:cubicBezTo>
                <a:cubicBezTo>
                  <a:pt x="4891446" y="5499146"/>
                  <a:pt x="4898954" y="5423995"/>
                  <a:pt x="4895200" y="5360118"/>
                </a:cubicBezTo>
                <a:cubicBezTo>
                  <a:pt x="4880185" y="5356360"/>
                  <a:pt x="4865170" y="5397693"/>
                  <a:pt x="4835140" y="5390178"/>
                </a:cubicBezTo>
                <a:cubicBezTo>
                  <a:pt x="4801356" y="5363875"/>
                  <a:pt x="4797602" y="5307513"/>
                  <a:pt x="4793848" y="5258665"/>
                </a:cubicBezTo>
                <a:cubicBezTo>
                  <a:pt x="4778833" y="5006912"/>
                  <a:pt x="4880185" y="4796491"/>
                  <a:pt x="4970275" y="4653705"/>
                </a:cubicBezTo>
                <a:cubicBezTo>
                  <a:pt x="4962768" y="4736371"/>
                  <a:pt x="4913969" y="4822793"/>
                  <a:pt x="4910215" y="4928004"/>
                </a:cubicBezTo>
                <a:cubicBezTo>
                  <a:pt x="4906461" y="5018184"/>
                  <a:pt x="4928984" y="5097092"/>
                  <a:pt x="4940245" y="5179757"/>
                </a:cubicBezTo>
                <a:cubicBezTo>
                  <a:pt x="4959014" y="5130909"/>
                  <a:pt x="4996552" y="5093334"/>
                  <a:pt x="5022828" y="5033214"/>
                </a:cubicBezTo>
                <a:cubicBezTo>
                  <a:pt x="5071627" y="4909216"/>
                  <a:pt x="5045351" y="4725098"/>
                  <a:pt x="5019074" y="4593585"/>
                </a:cubicBezTo>
                <a:close/>
                <a:moveTo>
                  <a:pt x="4791014" y="4546008"/>
                </a:moveTo>
                <a:cubicBezTo>
                  <a:pt x="4827584" y="4544599"/>
                  <a:pt x="4862279" y="4547418"/>
                  <a:pt x="4894161" y="4556813"/>
                </a:cubicBezTo>
                <a:cubicBezTo>
                  <a:pt x="4871656" y="4583120"/>
                  <a:pt x="4841650" y="4575604"/>
                  <a:pt x="4815394" y="4583120"/>
                </a:cubicBezTo>
                <a:cubicBezTo>
                  <a:pt x="4676616" y="4624460"/>
                  <a:pt x="4530335" y="4692107"/>
                  <a:pt x="4477824" y="4838675"/>
                </a:cubicBezTo>
                <a:cubicBezTo>
                  <a:pt x="4702871" y="4838675"/>
                  <a:pt x="4815394" y="4710898"/>
                  <a:pt x="4931668" y="4590637"/>
                </a:cubicBezTo>
                <a:cubicBezTo>
                  <a:pt x="4939170" y="4590637"/>
                  <a:pt x="4935419" y="4594395"/>
                  <a:pt x="4931668" y="4594395"/>
                </a:cubicBezTo>
                <a:cubicBezTo>
                  <a:pt x="4901662" y="4722172"/>
                  <a:pt x="4811644" y="4816126"/>
                  <a:pt x="4729126" y="4902564"/>
                </a:cubicBezTo>
                <a:cubicBezTo>
                  <a:pt x="4624105" y="5011551"/>
                  <a:pt x="4522834" y="5090472"/>
                  <a:pt x="4346547" y="5090472"/>
                </a:cubicBezTo>
                <a:cubicBezTo>
                  <a:pt x="4324043" y="5049132"/>
                  <a:pt x="4342796" y="4981485"/>
                  <a:pt x="4354049" y="4940146"/>
                </a:cubicBezTo>
                <a:cubicBezTo>
                  <a:pt x="4271532" y="4925113"/>
                  <a:pt x="4215270" y="4853708"/>
                  <a:pt x="4275282" y="4767270"/>
                </a:cubicBezTo>
                <a:cubicBezTo>
                  <a:pt x="4297787" y="4733447"/>
                  <a:pt x="4342796" y="4699623"/>
                  <a:pt x="4384055" y="4669558"/>
                </a:cubicBezTo>
                <a:cubicBezTo>
                  <a:pt x="4462821" y="4616944"/>
                  <a:pt x="4564092" y="4583120"/>
                  <a:pt x="4676616" y="4560571"/>
                </a:cubicBezTo>
                <a:cubicBezTo>
                  <a:pt x="4715999" y="4553055"/>
                  <a:pt x="4754444" y="4547418"/>
                  <a:pt x="4791014" y="4546008"/>
                </a:cubicBezTo>
                <a:close/>
                <a:moveTo>
                  <a:pt x="4988615" y="4447719"/>
                </a:moveTo>
                <a:cubicBezTo>
                  <a:pt x="5048707" y="4519267"/>
                  <a:pt x="4932278" y="4598347"/>
                  <a:pt x="4909743" y="4523033"/>
                </a:cubicBezTo>
                <a:cubicBezTo>
                  <a:pt x="4894720" y="4477845"/>
                  <a:pt x="4928522" y="4436422"/>
                  <a:pt x="4988615" y="4447719"/>
                </a:cubicBezTo>
                <a:close/>
                <a:moveTo>
                  <a:pt x="5386337" y="4346506"/>
                </a:moveTo>
                <a:cubicBezTo>
                  <a:pt x="5525482" y="4350251"/>
                  <a:pt x="5627020" y="4425167"/>
                  <a:pt x="5721037" y="4492591"/>
                </a:cubicBezTo>
                <a:cubicBezTo>
                  <a:pt x="5751123" y="4518812"/>
                  <a:pt x="5788730" y="4533795"/>
                  <a:pt x="5807533" y="4567507"/>
                </a:cubicBezTo>
                <a:cubicBezTo>
                  <a:pt x="5758644" y="4567507"/>
                  <a:pt x="5694713" y="4556270"/>
                  <a:pt x="5642063" y="4567507"/>
                </a:cubicBezTo>
                <a:cubicBezTo>
                  <a:pt x="5563089" y="4586236"/>
                  <a:pt x="5476593" y="4653661"/>
                  <a:pt x="5378816" y="4664898"/>
                </a:cubicBezTo>
                <a:cubicBezTo>
                  <a:pt x="5247192" y="4676135"/>
                  <a:pt x="5149414" y="4627440"/>
                  <a:pt x="5081722" y="4522558"/>
                </a:cubicBezTo>
                <a:cubicBezTo>
                  <a:pt x="5126850" y="4545033"/>
                  <a:pt x="5202064" y="4578745"/>
                  <a:pt x="5284799" y="4578745"/>
                </a:cubicBezTo>
                <a:cubicBezTo>
                  <a:pt x="5363773" y="4578745"/>
                  <a:pt x="5435226" y="4560016"/>
                  <a:pt x="5487875" y="4526303"/>
                </a:cubicBezTo>
                <a:cubicBezTo>
                  <a:pt x="5360012" y="4466371"/>
                  <a:pt x="5168217" y="4455133"/>
                  <a:pt x="5032833" y="4481354"/>
                </a:cubicBezTo>
                <a:cubicBezTo>
                  <a:pt x="5115568" y="4391455"/>
                  <a:pt x="5243431" y="4342760"/>
                  <a:pt x="5386337" y="4346506"/>
                </a:cubicBezTo>
                <a:close/>
                <a:moveTo>
                  <a:pt x="4207333" y="4158610"/>
                </a:moveTo>
                <a:cubicBezTo>
                  <a:pt x="4263617" y="4169876"/>
                  <a:pt x="4338663" y="4184898"/>
                  <a:pt x="4402451" y="4188653"/>
                </a:cubicBezTo>
                <a:cubicBezTo>
                  <a:pt x="4451231" y="4188653"/>
                  <a:pt x="4492506" y="4184898"/>
                  <a:pt x="4537533" y="4188653"/>
                </a:cubicBezTo>
                <a:cubicBezTo>
                  <a:pt x="4687624" y="4199919"/>
                  <a:pt x="4796440" y="4290048"/>
                  <a:pt x="4867733" y="4398954"/>
                </a:cubicBezTo>
                <a:cubicBezTo>
                  <a:pt x="4837715" y="4395199"/>
                  <a:pt x="4800192" y="4353889"/>
                  <a:pt x="4773926" y="4331357"/>
                </a:cubicBezTo>
                <a:cubicBezTo>
                  <a:pt x="4691376" y="4286293"/>
                  <a:pt x="4556294" y="4297559"/>
                  <a:pt x="4454983" y="4275027"/>
                </a:cubicBezTo>
                <a:cubicBezTo>
                  <a:pt x="4477497" y="4335113"/>
                  <a:pt x="4541285" y="4365156"/>
                  <a:pt x="4605074" y="4398954"/>
                </a:cubicBezTo>
                <a:cubicBezTo>
                  <a:pt x="4672615" y="4428997"/>
                  <a:pt x="4747660" y="4444018"/>
                  <a:pt x="4822706" y="4455285"/>
                </a:cubicBezTo>
                <a:cubicBezTo>
                  <a:pt x="4785183" y="4504104"/>
                  <a:pt x="4691376" y="4507860"/>
                  <a:pt x="4616331" y="4489083"/>
                </a:cubicBezTo>
                <a:cubicBezTo>
                  <a:pt x="4530028" y="4466551"/>
                  <a:pt x="4413708" y="4406465"/>
                  <a:pt x="4364928" y="4357645"/>
                </a:cubicBezTo>
                <a:cubicBezTo>
                  <a:pt x="4301140" y="4293803"/>
                  <a:pt x="4278626" y="4196164"/>
                  <a:pt x="4207333" y="4158610"/>
                </a:cubicBezTo>
                <a:close/>
                <a:moveTo>
                  <a:pt x="1935465" y="3984075"/>
                </a:moveTo>
                <a:cubicBezTo>
                  <a:pt x="1990848" y="3987045"/>
                  <a:pt x="2051000" y="4034569"/>
                  <a:pt x="2062737" y="4090894"/>
                </a:cubicBezTo>
                <a:cubicBezTo>
                  <a:pt x="2085271" y="4038324"/>
                  <a:pt x="2111562" y="3982000"/>
                  <a:pt x="2194189" y="3997020"/>
                </a:cubicBezTo>
                <a:cubicBezTo>
                  <a:pt x="2254282" y="4034569"/>
                  <a:pt x="2265549" y="4132199"/>
                  <a:pt x="2273061" y="4226073"/>
                </a:cubicBezTo>
                <a:cubicBezTo>
                  <a:pt x="2291840" y="4181014"/>
                  <a:pt x="2333153" y="4139709"/>
                  <a:pt x="2374467" y="4143464"/>
                </a:cubicBezTo>
                <a:cubicBezTo>
                  <a:pt x="2438316" y="4147219"/>
                  <a:pt x="2449583" y="4252358"/>
                  <a:pt x="2445827" y="4346233"/>
                </a:cubicBezTo>
                <a:cubicBezTo>
                  <a:pt x="2472118" y="4327458"/>
                  <a:pt x="2562257" y="4271133"/>
                  <a:pt x="2614838" y="4319948"/>
                </a:cubicBezTo>
                <a:cubicBezTo>
                  <a:pt x="2611082" y="4421332"/>
                  <a:pt x="2550989" y="4518962"/>
                  <a:pt x="2539722" y="4624102"/>
                </a:cubicBezTo>
                <a:cubicBezTo>
                  <a:pt x="2528455" y="4740506"/>
                  <a:pt x="2558501" y="4823116"/>
                  <a:pt x="2603571" y="4894460"/>
                </a:cubicBezTo>
                <a:cubicBezTo>
                  <a:pt x="2550989" y="4875686"/>
                  <a:pt x="2472118" y="4766791"/>
                  <a:pt x="2445827" y="4635367"/>
                </a:cubicBezTo>
                <a:cubicBezTo>
                  <a:pt x="2438316" y="4579042"/>
                  <a:pt x="2434560" y="4319948"/>
                  <a:pt x="2351933" y="4346233"/>
                </a:cubicBezTo>
                <a:cubicBezTo>
                  <a:pt x="2314375" y="4361253"/>
                  <a:pt x="2333153" y="4447617"/>
                  <a:pt x="2318130" y="4500187"/>
                </a:cubicBezTo>
                <a:cubicBezTo>
                  <a:pt x="2273061" y="4387538"/>
                  <a:pt x="2295595" y="4203544"/>
                  <a:pt x="2156631" y="4203544"/>
                </a:cubicBezTo>
                <a:cubicBezTo>
                  <a:pt x="2141608" y="4304928"/>
                  <a:pt x="2194189" y="4380028"/>
                  <a:pt x="2209212" y="4466392"/>
                </a:cubicBezTo>
                <a:cubicBezTo>
                  <a:pt x="2141608" y="4402558"/>
                  <a:pt x="2107806" y="4297418"/>
                  <a:pt x="1983865" y="4301173"/>
                </a:cubicBezTo>
                <a:cubicBezTo>
                  <a:pt x="1942551" y="4368763"/>
                  <a:pt x="2017667" y="4398803"/>
                  <a:pt x="2055225" y="4425087"/>
                </a:cubicBezTo>
                <a:cubicBezTo>
                  <a:pt x="2021423" y="4440107"/>
                  <a:pt x="2002644" y="4477657"/>
                  <a:pt x="1987621" y="4515207"/>
                </a:cubicBezTo>
                <a:cubicBezTo>
                  <a:pt x="2074004" y="4545247"/>
                  <a:pt x="2179166" y="4522717"/>
                  <a:pt x="2250526" y="4571532"/>
                </a:cubicBezTo>
                <a:cubicBezTo>
                  <a:pt x="2273061" y="4590307"/>
                  <a:pt x="2291840" y="4616592"/>
                  <a:pt x="2303107" y="4646632"/>
                </a:cubicBezTo>
                <a:cubicBezTo>
                  <a:pt x="2254282" y="4590307"/>
                  <a:pt x="2021423" y="4579042"/>
                  <a:pt x="2130341" y="4699201"/>
                </a:cubicBezTo>
                <a:cubicBezTo>
                  <a:pt x="2212968" y="4710466"/>
                  <a:pt x="2276817" y="4751771"/>
                  <a:pt x="2336909" y="4800586"/>
                </a:cubicBezTo>
                <a:cubicBezTo>
                  <a:pt x="2438316" y="4879440"/>
                  <a:pt x="2528455" y="4977070"/>
                  <a:pt x="2550989" y="5146044"/>
                </a:cubicBezTo>
                <a:cubicBezTo>
                  <a:pt x="2581036" y="5360078"/>
                  <a:pt x="2509676" y="5551582"/>
                  <a:pt x="2445827" y="5705536"/>
                </a:cubicBezTo>
                <a:cubicBezTo>
                  <a:pt x="2562257" y="5664232"/>
                  <a:pt x="2671175" y="5607907"/>
                  <a:pt x="2843941" y="5619172"/>
                </a:cubicBezTo>
                <a:cubicBezTo>
                  <a:pt x="2930325" y="5626682"/>
                  <a:pt x="3020463" y="5649212"/>
                  <a:pt x="3110603" y="5671741"/>
                </a:cubicBezTo>
                <a:cubicBezTo>
                  <a:pt x="3242055" y="5709291"/>
                  <a:pt x="3459891" y="5769371"/>
                  <a:pt x="3583832" y="5671741"/>
                </a:cubicBezTo>
                <a:cubicBezTo>
                  <a:pt x="3625146" y="5637947"/>
                  <a:pt x="3655192" y="5551582"/>
                  <a:pt x="3696506" y="5547827"/>
                </a:cubicBezTo>
                <a:cubicBezTo>
                  <a:pt x="3749087" y="5540317"/>
                  <a:pt x="3790401" y="5611662"/>
                  <a:pt x="3790401" y="5675496"/>
                </a:cubicBezTo>
                <a:cubicBezTo>
                  <a:pt x="3794157" y="5750596"/>
                  <a:pt x="3752843" y="5806921"/>
                  <a:pt x="3730308" y="5836961"/>
                </a:cubicBezTo>
                <a:cubicBezTo>
                  <a:pt x="3812935" y="5840716"/>
                  <a:pt x="3910586" y="5859491"/>
                  <a:pt x="3925609" y="5938345"/>
                </a:cubicBezTo>
                <a:cubicBezTo>
                  <a:pt x="3936877" y="5998425"/>
                  <a:pt x="3906831" y="6047240"/>
                  <a:pt x="3876784" y="6092299"/>
                </a:cubicBezTo>
                <a:cubicBezTo>
                  <a:pt x="3899319" y="6092299"/>
                  <a:pt x="3925609" y="6092299"/>
                  <a:pt x="3948144" y="6092299"/>
                </a:cubicBezTo>
                <a:cubicBezTo>
                  <a:pt x="4030771" y="6122339"/>
                  <a:pt x="4079597" y="6238744"/>
                  <a:pt x="4023260" y="6328863"/>
                </a:cubicBezTo>
                <a:cubicBezTo>
                  <a:pt x="4000725" y="6362658"/>
                  <a:pt x="3970679" y="6373923"/>
                  <a:pt x="3940633" y="6396453"/>
                </a:cubicBezTo>
                <a:cubicBezTo>
                  <a:pt x="4064574" y="6418983"/>
                  <a:pt x="4094620" y="6614242"/>
                  <a:pt x="3959411" y="6651792"/>
                </a:cubicBezTo>
                <a:cubicBezTo>
                  <a:pt x="3974435" y="6685586"/>
                  <a:pt x="4015748" y="6719381"/>
                  <a:pt x="4008237" y="6783216"/>
                </a:cubicBezTo>
                <a:cubicBezTo>
                  <a:pt x="3993213" y="6892110"/>
                  <a:pt x="3835470" y="6873335"/>
                  <a:pt x="3824203" y="6764441"/>
                </a:cubicBezTo>
                <a:cubicBezTo>
                  <a:pt x="3805424" y="6771951"/>
                  <a:pt x="3786645" y="6809501"/>
                  <a:pt x="3756599" y="6817011"/>
                </a:cubicBezTo>
                <a:cubicBezTo>
                  <a:pt x="3643925" y="6839541"/>
                  <a:pt x="3591344" y="6708116"/>
                  <a:pt x="3602611" y="6572937"/>
                </a:cubicBezTo>
                <a:cubicBezTo>
                  <a:pt x="3572565" y="6587957"/>
                  <a:pt x="3561297" y="6651792"/>
                  <a:pt x="3493693" y="6640527"/>
                </a:cubicBezTo>
                <a:cubicBezTo>
                  <a:pt x="3396043" y="6625507"/>
                  <a:pt x="3381019" y="6456533"/>
                  <a:pt x="3463647" y="6396453"/>
                </a:cubicBezTo>
                <a:cubicBezTo>
                  <a:pt x="3429845" y="6407718"/>
                  <a:pt x="3381019" y="6452778"/>
                  <a:pt x="3328439" y="6430248"/>
                </a:cubicBezTo>
                <a:cubicBezTo>
                  <a:pt x="3279613" y="6411473"/>
                  <a:pt x="3234543" y="6336373"/>
                  <a:pt x="3242055" y="6250009"/>
                </a:cubicBezTo>
                <a:cubicBezTo>
                  <a:pt x="3253323" y="6167399"/>
                  <a:pt x="3317171" y="6129849"/>
                  <a:pt x="3298392" y="6009690"/>
                </a:cubicBezTo>
                <a:cubicBezTo>
                  <a:pt x="3290881" y="5979650"/>
                  <a:pt x="3260834" y="5930835"/>
                  <a:pt x="3238299" y="5897040"/>
                </a:cubicBezTo>
                <a:cubicBezTo>
                  <a:pt x="3148160" y="5773126"/>
                  <a:pt x="2967882" y="5679251"/>
                  <a:pt x="2821407" y="5664232"/>
                </a:cubicBezTo>
                <a:cubicBezTo>
                  <a:pt x="2712489" y="5656722"/>
                  <a:pt x="2633617" y="5686761"/>
                  <a:pt x="2547233" y="5713046"/>
                </a:cubicBezTo>
                <a:cubicBezTo>
                  <a:pt x="2787604" y="5743086"/>
                  <a:pt x="2952859" y="5855736"/>
                  <a:pt x="3039243" y="6062259"/>
                </a:cubicBezTo>
                <a:cubicBezTo>
                  <a:pt x="2941592" y="5942100"/>
                  <a:pt x="2810139" y="5799411"/>
                  <a:pt x="2588547" y="5784391"/>
                </a:cubicBezTo>
                <a:cubicBezTo>
                  <a:pt x="2528455" y="5780636"/>
                  <a:pt x="2442071" y="5784391"/>
                  <a:pt x="2393246" y="5803166"/>
                </a:cubicBezTo>
                <a:cubicBezTo>
                  <a:pt x="2336909" y="5821941"/>
                  <a:pt x="2269305" y="5904550"/>
                  <a:pt x="2224235" y="5960875"/>
                </a:cubicBezTo>
                <a:cubicBezTo>
                  <a:pt x="2081515" y="6141114"/>
                  <a:pt x="1983865" y="6411473"/>
                  <a:pt x="1923772" y="6666811"/>
                </a:cubicBezTo>
                <a:cubicBezTo>
                  <a:pt x="2032690" y="6610487"/>
                  <a:pt x="2077759" y="6482817"/>
                  <a:pt x="2130341" y="6362658"/>
                </a:cubicBezTo>
                <a:cubicBezTo>
                  <a:pt x="2141608" y="6388943"/>
                  <a:pt x="2134097" y="6434003"/>
                  <a:pt x="2126585" y="6464042"/>
                </a:cubicBezTo>
                <a:cubicBezTo>
                  <a:pt x="2115317" y="6497837"/>
                  <a:pt x="2081515" y="6527877"/>
                  <a:pt x="2077759" y="6554162"/>
                </a:cubicBezTo>
                <a:cubicBezTo>
                  <a:pt x="2265549" y="6415228"/>
                  <a:pt x="2423293" y="6231234"/>
                  <a:pt x="2539722" y="5998425"/>
                </a:cubicBezTo>
                <a:cubicBezTo>
                  <a:pt x="2554745" y="5972140"/>
                  <a:pt x="2569768" y="5923325"/>
                  <a:pt x="2603571" y="5919570"/>
                </a:cubicBezTo>
                <a:cubicBezTo>
                  <a:pt x="2618594" y="5972140"/>
                  <a:pt x="2581036" y="6009690"/>
                  <a:pt x="2562257" y="6043485"/>
                </a:cubicBezTo>
                <a:cubicBezTo>
                  <a:pt x="2423293" y="6306333"/>
                  <a:pt x="2224235" y="6512857"/>
                  <a:pt x="1995132" y="6674321"/>
                </a:cubicBezTo>
                <a:cubicBezTo>
                  <a:pt x="2404513" y="6614242"/>
                  <a:pt x="2678686" y="6798236"/>
                  <a:pt x="2821407" y="7076104"/>
                </a:cubicBezTo>
                <a:cubicBezTo>
                  <a:pt x="2701221" y="7094879"/>
                  <a:pt x="2599815" y="7064839"/>
                  <a:pt x="2502164" y="7019780"/>
                </a:cubicBezTo>
                <a:cubicBezTo>
                  <a:pt x="2430804" y="6985985"/>
                  <a:pt x="2348177" y="6922150"/>
                  <a:pt x="2288084" y="6865825"/>
                </a:cubicBezTo>
                <a:cubicBezTo>
                  <a:pt x="2235503" y="6813256"/>
                  <a:pt x="2160387" y="6715626"/>
                  <a:pt x="2092783" y="6700606"/>
                </a:cubicBezTo>
                <a:cubicBezTo>
                  <a:pt x="2025179" y="6689341"/>
                  <a:pt x="1961330" y="6726891"/>
                  <a:pt x="1893726" y="6734401"/>
                </a:cubicBezTo>
                <a:cubicBezTo>
                  <a:pt x="1953818" y="6764441"/>
                  <a:pt x="2013911" y="6771951"/>
                  <a:pt x="2066492" y="6794481"/>
                </a:cubicBezTo>
                <a:cubicBezTo>
                  <a:pt x="2115317" y="6813256"/>
                  <a:pt x="2167899" y="6843296"/>
                  <a:pt x="2209212" y="6877090"/>
                </a:cubicBezTo>
                <a:cubicBezTo>
                  <a:pt x="2291840" y="6944680"/>
                  <a:pt x="2351933" y="7057330"/>
                  <a:pt x="2385735" y="7184999"/>
                </a:cubicBezTo>
                <a:cubicBezTo>
                  <a:pt x="2400758" y="7237569"/>
                  <a:pt x="2412025" y="7286383"/>
                  <a:pt x="2438316" y="7335198"/>
                </a:cubicBezTo>
                <a:cubicBezTo>
                  <a:pt x="2397002" y="7305158"/>
                  <a:pt x="2355688" y="7278873"/>
                  <a:pt x="2318130" y="7252589"/>
                </a:cubicBezTo>
                <a:cubicBezTo>
                  <a:pt x="2246770" y="7200019"/>
                  <a:pt x="2201701" y="7158714"/>
                  <a:pt x="2149119" y="7079859"/>
                </a:cubicBezTo>
                <a:cubicBezTo>
                  <a:pt x="2100294" y="7012270"/>
                  <a:pt x="2047713" y="6910885"/>
                  <a:pt x="1983865" y="6854561"/>
                </a:cubicBezTo>
                <a:cubicBezTo>
                  <a:pt x="1946307" y="6824521"/>
                  <a:pt x="1874947" y="6779461"/>
                  <a:pt x="1829877" y="6783216"/>
                </a:cubicBezTo>
                <a:cubicBezTo>
                  <a:pt x="1799831" y="6783216"/>
                  <a:pt x="1773540" y="6809501"/>
                  <a:pt x="1739738" y="6828276"/>
                </a:cubicBezTo>
                <a:cubicBezTo>
                  <a:pt x="1503123" y="6944680"/>
                  <a:pt x="1217683" y="7019780"/>
                  <a:pt x="875906" y="7019780"/>
                </a:cubicBezTo>
                <a:cubicBezTo>
                  <a:pt x="721918" y="7019780"/>
                  <a:pt x="545396" y="6974720"/>
                  <a:pt x="391409" y="6929660"/>
                </a:cubicBezTo>
                <a:cubicBezTo>
                  <a:pt x="320049" y="6907130"/>
                  <a:pt x="252444" y="6884600"/>
                  <a:pt x="177328" y="6850806"/>
                </a:cubicBezTo>
                <a:cubicBezTo>
                  <a:pt x="113480" y="6817011"/>
                  <a:pt x="-63042" y="6771951"/>
                  <a:pt x="23341" y="6689341"/>
                </a:cubicBezTo>
                <a:cubicBezTo>
                  <a:pt x="79678" y="6708116"/>
                  <a:pt x="128503" y="6745666"/>
                  <a:pt x="181084" y="6775706"/>
                </a:cubicBezTo>
                <a:cubicBezTo>
                  <a:pt x="368874" y="6880845"/>
                  <a:pt x="567931" y="6944680"/>
                  <a:pt x="834592" y="6963455"/>
                </a:cubicBezTo>
                <a:cubicBezTo>
                  <a:pt x="875906" y="6963455"/>
                  <a:pt x="920975" y="6978475"/>
                  <a:pt x="947266" y="6967210"/>
                </a:cubicBezTo>
                <a:cubicBezTo>
                  <a:pt x="988580" y="6955945"/>
                  <a:pt x="1022382" y="6858316"/>
                  <a:pt x="1037405" y="6798236"/>
                </a:cubicBezTo>
                <a:cubicBezTo>
                  <a:pt x="1056184" y="6726891"/>
                  <a:pt x="1067451" y="6655547"/>
                  <a:pt x="1101253" y="6606732"/>
                </a:cubicBezTo>
                <a:cubicBezTo>
                  <a:pt x="1142567" y="6546652"/>
                  <a:pt x="1191392" y="6512857"/>
                  <a:pt x="1236462" y="6471552"/>
                </a:cubicBezTo>
                <a:cubicBezTo>
                  <a:pt x="1262752" y="6546652"/>
                  <a:pt x="1289043" y="6648037"/>
                  <a:pt x="1258997" y="6730646"/>
                </a:cubicBezTo>
                <a:cubicBezTo>
                  <a:pt x="1232706" y="6809501"/>
                  <a:pt x="1112521" y="6892110"/>
                  <a:pt x="1071207" y="6963455"/>
                </a:cubicBezTo>
                <a:cubicBezTo>
                  <a:pt x="1341624" y="6944680"/>
                  <a:pt x="1555705" y="6865825"/>
                  <a:pt x="1754761" y="6768196"/>
                </a:cubicBezTo>
                <a:cubicBezTo>
                  <a:pt x="1694669" y="6753176"/>
                  <a:pt x="1630820" y="6738156"/>
                  <a:pt x="1578239" y="6711871"/>
                </a:cubicBezTo>
                <a:cubicBezTo>
                  <a:pt x="1653355" y="6689341"/>
                  <a:pt x="1818610" y="6771951"/>
                  <a:pt x="1882458" y="6689341"/>
                </a:cubicBezTo>
                <a:cubicBezTo>
                  <a:pt x="1953818" y="6336373"/>
                  <a:pt x="2081515" y="6032220"/>
                  <a:pt x="2288084" y="5829451"/>
                </a:cubicBezTo>
                <a:cubicBezTo>
                  <a:pt x="2318130" y="5799411"/>
                  <a:pt x="2351933" y="5776881"/>
                  <a:pt x="2378223" y="5746841"/>
                </a:cubicBezTo>
                <a:cubicBezTo>
                  <a:pt x="2442071" y="5660477"/>
                  <a:pt x="2505920" y="5465218"/>
                  <a:pt x="2517187" y="5307508"/>
                </a:cubicBezTo>
                <a:cubicBezTo>
                  <a:pt x="2520943" y="5239919"/>
                  <a:pt x="2517187" y="5127269"/>
                  <a:pt x="2490897" y="5059680"/>
                </a:cubicBezTo>
                <a:cubicBezTo>
                  <a:pt x="2457095" y="4969560"/>
                  <a:pt x="2333153" y="4868176"/>
                  <a:pt x="2212968" y="4905725"/>
                </a:cubicBezTo>
                <a:cubicBezTo>
                  <a:pt x="2179166" y="4916990"/>
                  <a:pt x="2156631" y="4954540"/>
                  <a:pt x="2126585" y="4988335"/>
                </a:cubicBezTo>
                <a:cubicBezTo>
                  <a:pt x="2100294" y="5010865"/>
                  <a:pt x="2058981" y="5052170"/>
                  <a:pt x="2017667" y="5044660"/>
                </a:cubicBezTo>
                <a:cubicBezTo>
                  <a:pt x="1972597" y="5033395"/>
                  <a:pt x="1968842" y="4962050"/>
                  <a:pt x="1987621" y="4901970"/>
                </a:cubicBezTo>
                <a:cubicBezTo>
                  <a:pt x="1946307" y="4909480"/>
                  <a:pt x="1916261" y="4924500"/>
                  <a:pt x="1882458" y="4916990"/>
                </a:cubicBezTo>
                <a:cubicBezTo>
                  <a:pt x="1792319" y="4901970"/>
                  <a:pt x="1777296" y="4744261"/>
                  <a:pt x="1837389" y="4680426"/>
                </a:cubicBezTo>
                <a:cubicBezTo>
                  <a:pt x="1777296" y="4669162"/>
                  <a:pt x="1717203" y="4642877"/>
                  <a:pt x="1702180" y="4582797"/>
                </a:cubicBezTo>
                <a:cubicBezTo>
                  <a:pt x="1675890" y="4496432"/>
                  <a:pt x="1732227" y="4421332"/>
                  <a:pt x="1799831" y="4398803"/>
                </a:cubicBezTo>
                <a:cubicBezTo>
                  <a:pt x="1743494" y="4357498"/>
                  <a:pt x="1649599" y="4289908"/>
                  <a:pt x="1649599" y="4181014"/>
                </a:cubicBezTo>
                <a:cubicBezTo>
                  <a:pt x="1653355" y="4060854"/>
                  <a:pt x="1781052" y="4049589"/>
                  <a:pt x="1844901" y="4120934"/>
                </a:cubicBezTo>
                <a:cubicBezTo>
                  <a:pt x="1844901" y="4087139"/>
                  <a:pt x="1844901" y="4057099"/>
                  <a:pt x="1852412" y="4034569"/>
                </a:cubicBezTo>
                <a:cubicBezTo>
                  <a:pt x="1870722" y="3996550"/>
                  <a:pt x="1902235" y="3982293"/>
                  <a:pt x="1935465" y="3984075"/>
                </a:cubicBezTo>
                <a:close/>
                <a:moveTo>
                  <a:pt x="5532319" y="3779197"/>
                </a:moveTo>
                <a:cubicBezTo>
                  <a:pt x="5536070" y="3861914"/>
                  <a:pt x="5498557" y="3940871"/>
                  <a:pt x="5464794" y="4001029"/>
                </a:cubicBezTo>
                <a:cubicBezTo>
                  <a:pt x="5416027" y="4095026"/>
                  <a:pt x="5359757" y="4162704"/>
                  <a:pt x="5284730" y="4222862"/>
                </a:cubicBezTo>
                <a:cubicBezTo>
                  <a:pt x="5194697" y="4294299"/>
                  <a:pt x="5085908" y="4373257"/>
                  <a:pt x="4969616" y="4422135"/>
                </a:cubicBezTo>
                <a:cubicBezTo>
                  <a:pt x="5112167" y="4298059"/>
                  <a:pt x="5277227" y="4200302"/>
                  <a:pt x="5344751" y="3989750"/>
                </a:cubicBezTo>
                <a:cubicBezTo>
                  <a:pt x="5164686" y="4031108"/>
                  <a:pt x="5044643" y="4189023"/>
                  <a:pt x="4947108" y="4343178"/>
                </a:cubicBezTo>
                <a:cubicBezTo>
                  <a:pt x="4954611" y="4192783"/>
                  <a:pt x="5055897" y="4019829"/>
                  <a:pt x="5149681" y="3940871"/>
                </a:cubicBezTo>
                <a:cubicBezTo>
                  <a:pt x="5205951" y="3891993"/>
                  <a:pt x="5277227" y="3858154"/>
                  <a:pt x="5359757" y="3831835"/>
                </a:cubicBezTo>
                <a:cubicBezTo>
                  <a:pt x="5412275" y="3813036"/>
                  <a:pt x="5472297" y="3786717"/>
                  <a:pt x="5532319" y="3779197"/>
                </a:cubicBezTo>
                <a:close/>
                <a:moveTo>
                  <a:pt x="6262566" y="3019678"/>
                </a:moveTo>
                <a:cubicBezTo>
                  <a:pt x="6280512" y="3026708"/>
                  <a:pt x="6291068" y="3054830"/>
                  <a:pt x="6291068" y="3066079"/>
                </a:cubicBezTo>
                <a:cubicBezTo>
                  <a:pt x="6294821" y="3118574"/>
                  <a:pt x="6223507" y="3126073"/>
                  <a:pt x="6204740" y="3189816"/>
                </a:cubicBezTo>
                <a:cubicBezTo>
                  <a:pt x="6185973" y="3246061"/>
                  <a:pt x="6193480" y="3291056"/>
                  <a:pt x="6231014" y="3332302"/>
                </a:cubicBezTo>
                <a:cubicBezTo>
                  <a:pt x="6208493" y="3238562"/>
                  <a:pt x="6373643" y="3069829"/>
                  <a:pt x="6426190" y="3186067"/>
                </a:cubicBezTo>
                <a:cubicBezTo>
                  <a:pt x="6351122" y="3186067"/>
                  <a:pt x="6321095" y="3253560"/>
                  <a:pt x="6351122" y="3328552"/>
                </a:cubicBezTo>
                <a:cubicBezTo>
                  <a:pt x="6392409" y="3339801"/>
                  <a:pt x="6456217" y="3343551"/>
                  <a:pt x="6501258" y="3332302"/>
                </a:cubicBezTo>
                <a:cubicBezTo>
                  <a:pt x="6471231" y="3414794"/>
                  <a:pt x="6306082" y="3373548"/>
                  <a:pt x="6317342" y="3478537"/>
                </a:cubicBezTo>
                <a:cubicBezTo>
                  <a:pt x="6332355" y="3497285"/>
                  <a:pt x="6366136" y="3493536"/>
                  <a:pt x="6381149" y="3489786"/>
                </a:cubicBezTo>
                <a:cubicBezTo>
                  <a:pt x="6448710" y="3482287"/>
                  <a:pt x="6508765" y="3418543"/>
                  <a:pt x="6535038" y="3366048"/>
                </a:cubicBezTo>
                <a:cubicBezTo>
                  <a:pt x="6542545" y="3478537"/>
                  <a:pt x="6426190" y="3617273"/>
                  <a:pt x="6298575" y="3617273"/>
                </a:cubicBezTo>
                <a:cubicBezTo>
                  <a:pt x="6219754" y="3613523"/>
                  <a:pt x="6170960" y="3553530"/>
                  <a:pt x="6193480" y="3444791"/>
                </a:cubicBezTo>
                <a:cubicBezTo>
                  <a:pt x="6118412" y="3411044"/>
                  <a:pt x="6058358" y="3257310"/>
                  <a:pt x="6118412" y="3163569"/>
                </a:cubicBezTo>
                <a:cubicBezTo>
                  <a:pt x="6159699" y="3103575"/>
                  <a:pt x="6249781" y="3103575"/>
                  <a:pt x="6257288" y="3028583"/>
                </a:cubicBezTo>
                <a:cubicBezTo>
                  <a:pt x="6253534" y="3024833"/>
                  <a:pt x="6249781" y="3021083"/>
                  <a:pt x="6242274" y="3021083"/>
                </a:cubicBezTo>
                <a:cubicBezTo>
                  <a:pt x="6249781" y="3017334"/>
                  <a:pt x="6256584" y="3017334"/>
                  <a:pt x="6262566" y="3019678"/>
                </a:cubicBezTo>
                <a:close/>
                <a:moveTo>
                  <a:pt x="6687002" y="2869226"/>
                </a:moveTo>
                <a:cubicBezTo>
                  <a:pt x="6704609" y="2871361"/>
                  <a:pt x="6723148" y="2876470"/>
                  <a:pt x="6742860" y="2885394"/>
                </a:cubicBezTo>
                <a:cubicBezTo>
                  <a:pt x="6772897" y="2896668"/>
                  <a:pt x="6776652" y="2919214"/>
                  <a:pt x="6810444" y="2941761"/>
                </a:cubicBezTo>
                <a:cubicBezTo>
                  <a:pt x="6900556" y="2892910"/>
                  <a:pt x="7028215" y="2896668"/>
                  <a:pt x="7103308" y="2960550"/>
                </a:cubicBezTo>
                <a:cubicBezTo>
                  <a:pt x="7148364" y="2994369"/>
                  <a:pt x="7193420" y="3065767"/>
                  <a:pt x="7174647" y="3129648"/>
                </a:cubicBezTo>
                <a:cubicBezTo>
                  <a:pt x="7133345" y="3092071"/>
                  <a:pt x="7133345" y="3031947"/>
                  <a:pt x="7088289" y="2994369"/>
                </a:cubicBezTo>
                <a:cubicBezTo>
                  <a:pt x="7020705" y="2938003"/>
                  <a:pt x="6911820" y="2934245"/>
                  <a:pt x="6825463" y="2975581"/>
                </a:cubicBezTo>
                <a:cubicBezTo>
                  <a:pt x="6881783" y="3170984"/>
                  <a:pt x="6622710" y="3163468"/>
                  <a:pt x="6648993" y="3328809"/>
                </a:cubicBezTo>
                <a:cubicBezTo>
                  <a:pt x="6652748" y="3347598"/>
                  <a:pt x="6656502" y="3351356"/>
                  <a:pt x="6667766" y="3366387"/>
                </a:cubicBezTo>
                <a:cubicBezTo>
                  <a:pt x="6671521" y="3385176"/>
                  <a:pt x="6701559" y="3366387"/>
                  <a:pt x="6697804" y="3388934"/>
                </a:cubicBezTo>
                <a:cubicBezTo>
                  <a:pt x="6566390" y="3407722"/>
                  <a:pt x="6480033" y="3257412"/>
                  <a:pt x="6525089" y="3107102"/>
                </a:cubicBezTo>
                <a:cubicBezTo>
                  <a:pt x="6378657" y="3129648"/>
                  <a:pt x="6288545" y="3013158"/>
                  <a:pt x="6333601" y="2874121"/>
                </a:cubicBezTo>
                <a:cubicBezTo>
                  <a:pt x="6329846" y="2907941"/>
                  <a:pt x="6344865" y="2953034"/>
                  <a:pt x="6371148" y="2971823"/>
                </a:cubicBezTo>
                <a:cubicBezTo>
                  <a:pt x="6486134" y="2984975"/>
                  <a:pt x="6563751" y="2854276"/>
                  <a:pt x="6687002" y="2869226"/>
                </a:cubicBezTo>
                <a:close/>
                <a:moveTo>
                  <a:pt x="5049063" y="1724973"/>
                </a:moveTo>
                <a:cubicBezTo>
                  <a:pt x="5049063" y="1724973"/>
                  <a:pt x="5052819" y="1724973"/>
                  <a:pt x="5056574" y="1724973"/>
                </a:cubicBezTo>
                <a:cubicBezTo>
                  <a:pt x="4977709" y="1871608"/>
                  <a:pt x="4816222" y="1920486"/>
                  <a:pt x="4774911" y="2108480"/>
                </a:cubicBezTo>
                <a:cubicBezTo>
                  <a:pt x="4834999" y="2149838"/>
                  <a:pt x="4895087" y="2093440"/>
                  <a:pt x="4932643" y="2059601"/>
                </a:cubicBezTo>
                <a:cubicBezTo>
                  <a:pt x="5011508" y="1991924"/>
                  <a:pt x="5094129" y="1879127"/>
                  <a:pt x="5131684" y="1770091"/>
                </a:cubicBezTo>
                <a:cubicBezTo>
                  <a:pt x="5139195" y="1860328"/>
                  <a:pt x="5105395" y="1909206"/>
                  <a:pt x="5064085" y="1991924"/>
                </a:cubicBezTo>
                <a:cubicBezTo>
                  <a:pt x="5019019" y="2074641"/>
                  <a:pt x="4981464" y="2131038"/>
                  <a:pt x="4913865" y="2191197"/>
                </a:cubicBezTo>
                <a:cubicBezTo>
                  <a:pt x="4861288" y="2232555"/>
                  <a:pt x="4729845" y="2296473"/>
                  <a:pt x="4677269" y="2206236"/>
                </a:cubicBezTo>
                <a:cubicBezTo>
                  <a:pt x="4635958" y="2138559"/>
                  <a:pt x="4650980" y="1995683"/>
                  <a:pt x="4688535" y="1939285"/>
                </a:cubicBezTo>
                <a:cubicBezTo>
                  <a:pt x="4733601" y="1867848"/>
                  <a:pt x="4816222" y="1852808"/>
                  <a:pt x="4902599" y="1815209"/>
                </a:cubicBezTo>
                <a:cubicBezTo>
                  <a:pt x="4955175" y="1792650"/>
                  <a:pt x="5011508" y="1747532"/>
                  <a:pt x="5049063" y="1724973"/>
                </a:cubicBezTo>
                <a:close/>
                <a:moveTo>
                  <a:pt x="5314212" y="1715850"/>
                </a:moveTo>
                <a:cubicBezTo>
                  <a:pt x="5384189" y="1720779"/>
                  <a:pt x="5472099" y="1770064"/>
                  <a:pt x="5536801" y="1781329"/>
                </a:cubicBezTo>
                <a:cubicBezTo>
                  <a:pt x="5581812" y="1788839"/>
                  <a:pt x="5630573" y="1777574"/>
                  <a:pt x="5668082" y="1788839"/>
                </a:cubicBezTo>
                <a:cubicBezTo>
                  <a:pt x="5716843" y="1800104"/>
                  <a:pt x="5773106" y="1818880"/>
                  <a:pt x="5814365" y="1845165"/>
                </a:cubicBezTo>
                <a:cubicBezTo>
                  <a:pt x="5851874" y="1867695"/>
                  <a:pt x="5893133" y="1916511"/>
                  <a:pt x="5900635" y="1935287"/>
                </a:cubicBezTo>
                <a:cubicBezTo>
                  <a:pt x="5945645" y="2040428"/>
                  <a:pt x="5870628" y="2119284"/>
                  <a:pt x="5784358" y="2126794"/>
                </a:cubicBezTo>
                <a:cubicBezTo>
                  <a:pt x="5761853" y="2145569"/>
                  <a:pt x="5754351" y="2175610"/>
                  <a:pt x="5735597" y="2194385"/>
                </a:cubicBezTo>
                <a:cubicBezTo>
                  <a:pt x="5668082" y="2213160"/>
                  <a:pt x="5623071" y="2269486"/>
                  <a:pt x="5540552" y="2239446"/>
                </a:cubicBezTo>
                <a:cubicBezTo>
                  <a:pt x="5484289" y="2216915"/>
                  <a:pt x="5428027" y="2183120"/>
                  <a:pt x="5383016" y="2138059"/>
                </a:cubicBezTo>
                <a:cubicBezTo>
                  <a:pt x="5281743" y="2036673"/>
                  <a:pt x="5247985" y="1867695"/>
                  <a:pt x="5180470" y="1736269"/>
                </a:cubicBezTo>
                <a:cubicBezTo>
                  <a:pt x="5214228" y="1743779"/>
                  <a:pt x="5232982" y="1777574"/>
                  <a:pt x="5259238" y="1803859"/>
                </a:cubicBezTo>
                <a:cubicBezTo>
                  <a:pt x="5311750" y="1852675"/>
                  <a:pt x="5364262" y="1897736"/>
                  <a:pt x="5424276" y="1946552"/>
                </a:cubicBezTo>
                <a:cubicBezTo>
                  <a:pt x="5473037" y="1984102"/>
                  <a:pt x="5503044" y="2029162"/>
                  <a:pt x="5589313" y="2025408"/>
                </a:cubicBezTo>
                <a:cubicBezTo>
                  <a:pt x="5551805" y="1841410"/>
                  <a:pt x="5405521" y="1781329"/>
                  <a:pt x="5251736" y="1728758"/>
                </a:cubicBezTo>
                <a:cubicBezTo>
                  <a:pt x="5269553" y="1717494"/>
                  <a:pt x="5290886" y="1714208"/>
                  <a:pt x="5314212" y="1715850"/>
                </a:cubicBezTo>
                <a:close/>
                <a:moveTo>
                  <a:pt x="5148657" y="1581956"/>
                </a:moveTo>
                <a:cubicBezTo>
                  <a:pt x="5157125" y="1582955"/>
                  <a:pt x="5165414" y="1588595"/>
                  <a:pt x="5172993" y="1600814"/>
                </a:cubicBezTo>
                <a:cubicBezTo>
                  <a:pt x="5199520" y="1649692"/>
                  <a:pt x="5123730" y="1766249"/>
                  <a:pt x="5082045" y="1694811"/>
                </a:cubicBezTo>
                <a:cubicBezTo>
                  <a:pt x="5082045" y="1679772"/>
                  <a:pt x="5082045" y="1660973"/>
                  <a:pt x="5082045" y="1645933"/>
                </a:cubicBezTo>
                <a:cubicBezTo>
                  <a:pt x="5096256" y="1617734"/>
                  <a:pt x="5123256" y="1578960"/>
                  <a:pt x="5148657" y="1581956"/>
                </a:cubicBezTo>
                <a:close/>
                <a:moveTo>
                  <a:pt x="4545868" y="1218491"/>
                </a:moveTo>
                <a:cubicBezTo>
                  <a:pt x="4565128" y="1216614"/>
                  <a:pt x="4584857" y="1217552"/>
                  <a:pt x="4601768" y="1221307"/>
                </a:cubicBezTo>
                <a:cubicBezTo>
                  <a:pt x="4699475" y="1232570"/>
                  <a:pt x="4782151" y="1300149"/>
                  <a:pt x="4861068" y="1367727"/>
                </a:cubicBezTo>
                <a:cubicBezTo>
                  <a:pt x="4939986" y="1435306"/>
                  <a:pt x="5030177" y="1491622"/>
                  <a:pt x="5067757" y="1555446"/>
                </a:cubicBezTo>
                <a:cubicBezTo>
                  <a:pt x="4932470" y="1521657"/>
                  <a:pt x="4834762" y="1450324"/>
                  <a:pt x="4673169" y="1454078"/>
                </a:cubicBezTo>
                <a:cubicBezTo>
                  <a:pt x="4613042" y="1544183"/>
                  <a:pt x="4755845" y="1581727"/>
                  <a:pt x="4838520" y="1600499"/>
                </a:cubicBezTo>
                <a:cubicBezTo>
                  <a:pt x="4883616" y="1608008"/>
                  <a:pt x="4917438" y="1615517"/>
                  <a:pt x="4955018" y="1626780"/>
                </a:cubicBezTo>
                <a:cubicBezTo>
                  <a:pt x="4992597" y="1641797"/>
                  <a:pt x="5033935" y="1645552"/>
                  <a:pt x="5052725" y="1671832"/>
                </a:cubicBezTo>
                <a:cubicBezTo>
                  <a:pt x="4985081" y="1686850"/>
                  <a:pt x="4894890" y="1671832"/>
                  <a:pt x="4804699" y="1679341"/>
                </a:cubicBezTo>
                <a:cubicBezTo>
                  <a:pt x="4688201" y="1690604"/>
                  <a:pt x="4598010" y="1728148"/>
                  <a:pt x="4526608" y="1656815"/>
                </a:cubicBezTo>
                <a:cubicBezTo>
                  <a:pt x="4511576" y="1638043"/>
                  <a:pt x="4504060" y="1608008"/>
                  <a:pt x="4485271" y="1589236"/>
                </a:cubicBezTo>
                <a:cubicBezTo>
                  <a:pt x="4477755" y="1536675"/>
                  <a:pt x="4477755" y="1506640"/>
                  <a:pt x="4462723" y="1469096"/>
                </a:cubicBezTo>
                <a:cubicBezTo>
                  <a:pt x="4447691" y="1431552"/>
                  <a:pt x="4413869" y="1412780"/>
                  <a:pt x="4410111" y="1378991"/>
                </a:cubicBezTo>
                <a:cubicBezTo>
                  <a:pt x="4402595" y="1330183"/>
                  <a:pt x="4447691" y="1255096"/>
                  <a:pt x="4492786" y="1232570"/>
                </a:cubicBezTo>
                <a:cubicBezTo>
                  <a:pt x="4507818" y="1225061"/>
                  <a:pt x="4526608" y="1220368"/>
                  <a:pt x="4545868" y="1218491"/>
                </a:cubicBezTo>
                <a:close/>
                <a:moveTo>
                  <a:pt x="5615156" y="1181037"/>
                </a:moveTo>
                <a:cubicBezTo>
                  <a:pt x="5652693" y="1177286"/>
                  <a:pt x="5697737" y="1184788"/>
                  <a:pt x="5724013" y="1203544"/>
                </a:cubicBezTo>
                <a:cubicBezTo>
                  <a:pt x="5750289" y="1226052"/>
                  <a:pt x="5750289" y="1274817"/>
                  <a:pt x="5776565" y="1301076"/>
                </a:cubicBezTo>
                <a:cubicBezTo>
                  <a:pt x="5821609" y="1338588"/>
                  <a:pt x="5904191" y="1319832"/>
                  <a:pt x="5941728" y="1368597"/>
                </a:cubicBezTo>
                <a:cubicBezTo>
                  <a:pt x="5998033" y="1447373"/>
                  <a:pt x="5941728" y="1571163"/>
                  <a:pt x="5892930" y="1616177"/>
                </a:cubicBezTo>
                <a:cubicBezTo>
                  <a:pt x="5862900" y="1642436"/>
                  <a:pt x="5806595" y="1664943"/>
                  <a:pt x="5757797" y="1668694"/>
                </a:cubicBezTo>
                <a:cubicBezTo>
                  <a:pt x="5600141" y="1683699"/>
                  <a:pt x="5389934" y="1668694"/>
                  <a:pt x="5236033" y="1661192"/>
                </a:cubicBezTo>
                <a:cubicBezTo>
                  <a:pt x="5344890" y="1608675"/>
                  <a:pt x="5480023" y="1586168"/>
                  <a:pt x="5596388" y="1514895"/>
                </a:cubicBezTo>
                <a:cubicBezTo>
                  <a:pt x="5622664" y="1499890"/>
                  <a:pt x="5678969" y="1466129"/>
                  <a:pt x="5667708" y="1424866"/>
                </a:cubicBezTo>
                <a:cubicBezTo>
                  <a:pt x="5660201" y="1368597"/>
                  <a:pt x="5570112" y="1383602"/>
                  <a:pt x="5532575" y="1398607"/>
                </a:cubicBezTo>
                <a:cubicBezTo>
                  <a:pt x="5401196" y="1439870"/>
                  <a:pt x="5337383" y="1556158"/>
                  <a:pt x="5236033" y="1616177"/>
                </a:cubicBezTo>
                <a:cubicBezTo>
                  <a:pt x="5303599" y="1424866"/>
                  <a:pt x="5419964" y="1203544"/>
                  <a:pt x="5615156" y="1181037"/>
                </a:cubicBezTo>
                <a:close/>
                <a:moveTo>
                  <a:pt x="3737610" y="1133222"/>
                </a:moveTo>
                <a:cubicBezTo>
                  <a:pt x="3755742" y="1139383"/>
                  <a:pt x="3771232" y="1166142"/>
                  <a:pt x="3782498" y="1180225"/>
                </a:cubicBezTo>
                <a:cubicBezTo>
                  <a:pt x="3906424" y="1368005"/>
                  <a:pt x="4015328" y="1717276"/>
                  <a:pt x="3985285" y="2059035"/>
                </a:cubicBezTo>
                <a:cubicBezTo>
                  <a:pt x="3974019" y="2175459"/>
                  <a:pt x="3940221" y="2291882"/>
                  <a:pt x="3913934" y="2404550"/>
                </a:cubicBezTo>
                <a:cubicBezTo>
                  <a:pt x="3880136" y="2562283"/>
                  <a:pt x="3846338" y="2701241"/>
                  <a:pt x="3835072" y="2892776"/>
                </a:cubicBezTo>
                <a:cubicBezTo>
                  <a:pt x="3853849" y="2873998"/>
                  <a:pt x="3865115" y="2843953"/>
                  <a:pt x="3880136" y="2817664"/>
                </a:cubicBezTo>
                <a:cubicBezTo>
                  <a:pt x="3977775" y="2633640"/>
                  <a:pt x="4082924" y="2434595"/>
                  <a:pt x="4191829" y="2258082"/>
                </a:cubicBezTo>
                <a:cubicBezTo>
                  <a:pt x="4285712" y="2104102"/>
                  <a:pt x="4402127" y="1965145"/>
                  <a:pt x="4541074" y="1867500"/>
                </a:cubicBezTo>
                <a:cubicBezTo>
                  <a:pt x="4563606" y="1848721"/>
                  <a:pt x="4593649" y="1837455"/>
                  <a:pt x="4616181" y="1822432"/>
                </a:cubicBezTo>
                <a:cubicBezTo>
                  <a:pt x="4638713" y="1807410"/>
                  <a:pt x="4661245" y="1769854"/>
                  <a:pt x="4691287" y="1788632"/>
                </a:cubicBezTo>
                <a:cubicBezTo>
                  <a:pt x="4706309" y="1822432"/>
                  <a:pt x="4668755" y="1826188"/>
                  <a:pt x="4657489" y="1837455"/>
                </a:cubicBezTo>
                <a:cubicBezTo>
                  <a:pt x="4574872" y="1901300"/>
                  <a:pt x="4484744" y="1961390"/>
                  <a:pt x="4409638" y="2036502"/>
                </a:cubicBezTo>
                <a:cubicBezTo>
                  <a:pt x="4266935" y="2179214"/>
                  <a:pt x="4154275" y="2393283"/>
                  <a:pt x="4049126" y="2584817"/>
                </a:cubicBezTo>
                <a:cubicBezTo>
                  <a:pt x="3876381" y="2896532"/>
                  <a:pt x="3703636" y="3230779"/>
                  <a:pt x="3583465" y="3595072"/>
                </a:cubicBezTo>
                <a:cubicBezTo>
                  <a:pt x="3579710" y="3734029"/>
                  <a:pt x="3560933" y="3861719"/>
                  <a:pt x="3534646" y="3978143"/>
                </a:cubicBezTo>
                <a:cubicBezTo>
                  <a:pt x="3568444" y="3936831"/>
                  <a:pt x="3594731" y="3888008"/>
                  <a:pt x="3624774" y="3842941"/>
                </a:cubicBezTo>
                <a:cubicBezTo>
                  <a:pt x="3838828" y="3519960"/>
                  <a:pt x="4097945" y="3227024"/>
                  <a:pt x="4383350" y="2971644"/>
                </a:cubicBezTo>
                <a:cubicBezTo>
                  <a:pt x="4713819" y="2674952"/>
                  <a:pt x="5134416" y="2472149"/>
                  <a:pt x="5660162" y="2442105"/>
                </a:cubicBezTo>
                <a:cubicBezTo>
                  <a:pt x="5866705" y="2434595"/>
                  <a:pt x="6054472" y="2479660"/>
                  <a:pt x="6212195" y="2547261"/>
                </a:cubicBezTo>
                <a:cubicBezTo>
                  <a:pt x="6317345" y="2588572"/>
                  <a:pt x="6411228" y="2637395"/>
                  <a:pt x="6505111" y="2704996"/>
                </a:cubicBezTo>
                <a:cubicBezTo>
                  <a:pt x="6527643" y="2723774"/>
                  <a:pt x="6568952" y="2742552"/>
                  <a:pt x="6572707" y="2783864"/>
                </a:cubicBezTo>
                <a:cubicBezTo>
                  <a:pt x="6546420" y="2802641"/>
                  <a:pt x="6520133" y="2768841"/>
                  <a:pt x="6501356" y="2753819"/>
                </a:cubicBezTo>
                <a:cubicBezTo>
                  <a:pt x="6347387" y="2641151"/>
                  <a:pt x="6137089" y="2528483"/>
                  <a:pt x="5908014" y="2502194"/>
                </a:cubicBezTo>
                <a:cubicBezTo>
                  <a:pt x="5502438" y="2449615"/>
                  <a:pt x="5126905" y="2569795"/>
                  <a:pt x="4837745" y="2704996"/>
                </a:cubicBezTo>
                <a:cubicBezTo>
                  <a:pt x="4969182" y="2727529"/>
                  <a:pt x="5051799" y="2738797"/>
                  <a:pt x="5134416" y="2798886"/>
                </a:cubicBezTo>
                <a:cubicBezTo>
                  <a:pt x="5205767" y="2855220"/>
                  <a:pt x="5247076" y="2952866"/>
                  <a:pt x="5344715" y="2986666"/>
                </a:cubicBezTo>
                <a:cubicBezTo>
                  <a:pt x="5156948" y="3024222"/>
                  <a:pt x="4980447" y="2934087"/>
                  <a:pt x="4882809" y="2828931"/>
                </a:cubicBezTo>
                <a:cubicBezTo>
                  <a:pt x="4905341" y="2915310"/>
                  <a:pt x="4950405" y="3020466"/>
                  <a:pt x="4924118" y="3129378"/>
                </a:cubicBezTo>
                <a:cubicBezTo>
                  <a:pt x="4879054" y="3020466"/>
                  <a:pt x="4773905" y="2941598"/>
                  <a:pt x="4803947" y="2753819"/>
                </a:cubicBezTo>
                <a:cubicBezTo>
                  <a:pt x="4728841" y="2746307"/>
                  <a:pt x="4661245" y="2806397"/>
                  <a:pt x="4601159" y="2851465"/>
                </a:cubicBezTo>
                <a:cubicBezTo>
                  <a:pt x="4304489" y="3076800"/>
                  <a:pt x="4045371" y="3335936"/>
                  <a:pt x="3812540" y="3643895"/>
                </a:cubicBezTo>
                <a:cubicBezTo>
                  <a:pt x="3714902" y="3771585"/>
                  <a:pt x="3624774" y="3910542"/>
                  <a:pt x="3549667" y="4041988"/>
                </a:cubicBezTo>
                <a:cubicBezTo>
                  <a:pt x="3549667" y="4045743"/>
                  <a:pt x="3542157" y="4045743"/>
                  <a:pt x="3542157" y="4053255"/>
                </a:cubicBezTo>
                <a:cubicBezTo>
                  <a:pt x="3647306" y="3966876"/>
                  <a:pt x="3763721" y="3869230"/>
                  <a:pt x="3898913" y="3797874"/>
                </a:cubicBezTo>
                <a:cubicBezTo>
                  <a:pt x="4030349" y="3730273"/>
                  <a:pt x="4188073" y="3666428"/>
                  <a:pt x="4360818" y="3666428"/>
                </a:cubicBezTo>
                <a:cubicBezTo>
                  <a:pt x="4631202" y="3666428"/>
                  <a:pt x="4856522" y="3805385"/>
                  <a:pt x="4954160" y="4030721"/>
                </a:cubicBezTo>
                <a:cubicBezTo>
                  <a:pt x="4965426" y="4064521"/>
                  <a:pt x="4987958" y="4113344"/>
                  <a:pt x="4972937" y="4154656"/>
                </a:cubicBezTo>
                <a:cubicBezTo>
                  <a:pt x="4927873" y="4135878"/>
                  <a:pt x="4931628" y="4087055"/>
                  <a:pt x="4916607" y="4053255"/>
                </a:cubicBezTo>
                <a:cubicBezTo>
                  <a:pt x="4830235" y="3839186"/>
                  <a:pt x="4612425" y="3688962"/>
                  <a:pt x="4319510" y="3711495"/>
                </a:cubicBezTo>
                <a:cubicBezTo>
                  <a:pt x="3958998" y="3741540"/>
                  <a:pt x="3666083" y="3985654"/>
                  <a:pt x="3470805" y="4192212"/>
                </a:cubicBezTo>
                <a:cubicBezTo>
                  <a:pt x="3429497" y="4316146"/>
                  <a:pt x="3380678" y="4428814"/>
                  <a:pt x="3328103" y="4537726"/>
                </a:cubicBezTo>
                <a:cubicBezTo>
                  <a:pt x="3376922" y="4511437"/>
                  <a:pt x="3459539" y="4470126"/>
                  <a:pt x="3534646" y="4481392"/>
                </a:cubicBezTo>
                <a:cubicBezTo>
                  <a:pt x="3564689" y="4485148"/>
                  <a:pt x="3583465" y="4503926"/>
                  <a:pt x="3609753" y="4515193"/>
                </a:cubicBezTo>
                <a:cubicBezTo>
                  <a:pt x="3485827" y="4552749"/>
                  <a:pt x="3358146" y="4541482"/>
                  <a:pt x="3286794" y="4631617"/>
                </a:cubicBezTo>
                <a:cubicBezTo>
                  <a:pt x="3237975" y="4687950"/>
                  <a:pt x="3204177" y="4778085"/>
                  <a:pt x="3162869" y="4856952"/>
                </a:cubicBezTo>
                <a:cubicBezTo>
                  <a:pt x="3084007" y="5007176"/>
                  <a:pt x="3005145" y="5157400"/>
                  <a:pt x="2926283" y="5315135"/>
                </a:cubicBezTo>
                <a:cubicBezTo>
                  <a:pt x="2907506" y="5352691"/>
                  <a:pt x="2892485" y="5394002"/>
                  <a:pt x="2869953" y="5435314"/>
                </a:cubicBezTo>
                <a:cubicBezTo>
                  <a:pt x="2858687" y="5465359"/>
                  <a:pt x="2832400" y="5525448"/>
                  <a:pt x="2787336" y="5506670"/>
                </a:cubicBezTo>
                <a:cubicBezTo>
                  <a:pt x="2776070" y="5457848"/>
                  <a:pt x="2813623" y="5424047"/>
                  <a:pt x="2832400" y="5390247"/>
                </a:cubicBezTo>
                <a:cubicBezTo>
                  <a:pt x="2948815" y="5172422"/>
                  <a:pt x="3065230" y="4954598"/>
                  <a:pt x="3189156" y="4725506"/>
                </a:cubicBezTo>
                <a:cubicBezTo>
                  <a:pt x="3207932" y="4687950"/>
                  <a:pt x="3237975" y="4639128"/>
                  <a:pt x="3241730" y="4612839"/>
                </a:cubicBezTo>
                <a:cubicBezTo>
                  <a:pt x="3256752" y="4503926"/>
                  <a:pt x="3084007" y="4349947"/>
                  <a:pt x="3181645" y="4222256"/>
                </a:cubicBezTo>
                <a:cubicBezTo>
                  <a:pt x="3211688" y="4248546"/>
                  <a:pt x="3215443" y="4293613"/>
                  <a:pt x="3226709" y="4331169"/>
                </a:cubicBezTo>
                <a:cubicBezTo>
                  <a:pt x="3249241" y="4387503"/>
                  <a:pt x="3286794" y="4428814"/>
                  <a:pt x="3290550" y="4511437"/>
                </a:cubicBezTo>
                <a:cubicBezTo>
                  <a:pt x="3324348" y="4447592"/>
                  <a:pt x="3365656" y="4410036"/>
                  <a:pt x="3346880" y="4308635"/>
                </a:cubicBezTo>
                <a:cubicBezTo>
                  <a:pt x="3328103" y="4214745"/>
                  <a:pt x="3260507" y="4117100"/>
                  <a:pt x="3234220" y="4008187"/>
                </a:cubicBezTo>
                <a:cubicBezTo>
                  <a:pt x="3211688" y="3921809"/>
                  <a:pt x="3192911" y="3839186"/>
                  <a:pt x="3192911" y="3730273"/>
                </a:cubicBezTo>
                <a:cubicBezTo>
                  <a:pt x="3192911" y="3703984"/>
                  <a:pt x="3185401" y="3662673"/>
                  <a:pt x="3211688" y="3643895"/>
                </a:cubicBezTo>
                <a:cubicBezTo>
                  <a:pt x="3245486" y="3647651"/>
                  <a:pt x="3264262" y="3692717"/>
                  <a:pt x="3275528" y="3722762"/>
                </a:cubicBezTo>
                <a:cubicBezTo>
                  <a:pt x="3316837" y="3812897"/>
                  <a:pt x="3350635" y="3940587"/>
                  <a:pt x="3361901" y="4068277"/>
                </a:cubicBezTo>
                <a:cubicBezTo>
                  <a:pt x="3365656" y="4150900"/>
                  <a:pt x="3354390" y="4241034"/>
                  <a:pt x="3376922" y="4323657"/>
                </a:cubicBezTo>
                <a:cubicBezTo>
                  <a:pt x="3467050" y="4113344"/>
                  <a:pt x="3575955" y="3779096"/>
                  <a:pt x="3538401" y="3456115"/>
                </a:cubicBezTo>
                <a:cubicBezTo>
                  <a:pt x="3523380" y="3305891"/>
                  <a:pt x="3470805" y="3155667"/>
                  <a:pt x="3406965" y="3039244"/>
                </a:cubicBezTo>
                <a:cubicBezTo>
                  <a:pt x="3384433" y="2997933"/>
                  <a:pt x="3365656" y="2949110"/>
                  <a:pt x="3343124" y="2926576"/>
                </a:cubicBezTo>
                <a:cubicBezTo>
                  <a:pt x="3316837" y="2900287"/>
                  <a:pt x="3264262" y="2873998"/>
                  <a:pt x="3234220" y="2885264"/>
                </a:cubicBezTo>
                <a:cubicBezTo>
                  <a:pt x="3177890" y="2904043"/>
                  <a:pt x="3159113" y="2975399"/>
                  <a:pt x="3102783" y="2997933"/>
                </a:cubicBezTo>
                <a:cubicBezTo>
                  <a:pt x="3038943" y="3024222"/>
                  <a:pt x="2967591" y="3001688"/>
                  <a:pt x="2963836" y="2885264"/>
                </a:cubicBezTo>
                <a:cubicBezTo>
                  <a:pt x="2937549" y="2900287"/>
                  <a:pt x="2918772" y="2922821"/>
                  <a:pt x="2892485" y="2926576"/>
                </a:cubicBezTo>
                <a:cubicBezTo>
                  <a:pt x="2787336" y="2937843"/>
                  <a:pt x="2712229" y="2787619"/>
                  <a:pt x="2798602" y="2708752"/>
                </a:cubicBezTo>
                <a:cubicBezTo>
                  <a:pt x="2622101" y="2753819"/>
                  <a:pt x="2531973" y="2520972"/>
                  <a:pt x="2648388" y="2427084"/>
                </a:cubicBezTo>
                <a:cubicBezTo>
                  <a:pt x="2588303" y="2397039"/>
                  <a:pt x="2494420" y="2336949"/>
                  <a:pt x="2516952" y="2239304"/>
                </a:cubicBezTo>
                <a:cubicBezTo>
                  <a:pt x="2528218" y="2186725"/>
                  <a:pt x="2599569" y="2175459"/>
                  <a:pt x="2659654" y="2182970"/>
                </a:cubicBezTo>
                <a:cubicBezTo>
                  <a:pt x="2633367" y="2025235"/>
                  <a:pt x="2817378" y="1965145"/>
                  <a:pt x="2869953" y="2092835"/>
                </a:cubicBezTo>
                <a:cubicBezTo>
                  <a:pt x="2896240" y="2028991"/>
                  <a:pt x="2926283" y="1976412"/>
                  <a:pt x="2990123" y="1983923"/>
                </a:cubicBezTo>
                <a:cubicBezTo>
                  <a:pt x="3061475" y="1995190"/>
                  <a:pt x="3080251" y="2081569"/>
                  <a:pt x="3095273" y="2160436"/>
                </a:cubicBezTo>
                <a:cubicBezTo>
                  <a:pt x="3121560" y="2119125"/>
                  <a:pt x="3136581" y="2062791"/>
                  <a:pt x="3189156" y="2059035"/>
                </a:cubicBezTo>
                <a:cubicBezTo>
                  <a:pt x="3230464" y="2055279"/>
                  <a:pt x="3283039" y="2100346"/>
                  <a:pt x="3290550" y="2156681"/>
                </a:cubicBezTo>
                <a:cubicBezTo>
                  <a:pt x="3301816" y="2213014"/>
                  <a:pt x="3275528" y="2273104"/>
                  <a:pt x="3268018" y="2329438"/>
                </a:cubicBezTo>
                <a:cubicBezTo>
                  <a:pt x="3305571" y="2288126"/>
                  <a:pt x="3463295" y="2231793"/>
                  <a:pt x="3437007" y="2397039"/>
                </a:cubicBezTo>
                <a:cubicBezTo>
                  <a:pt x="3421986" y="2464638"/>
                  <a:pt x="3346880" y="2513461"/>
                  <a:pt x="3354390" y="2629884"/>
                </a:cubicBezTo>
                <a:cubicBezTo>
                  <a:pt x="3361901" y="2674952"/>
                  <a:pt x="3376922" y="2682463"/>
                  <a:pt x="3384433" y="2738797"/>
                </a:cubicBezTo>
                <a:cubicBezTo>
                  <a:pt x="3320592" y="2689974"/>
                  <a:pt x="3279284" y="2611106"/>
                  <a:pt x="3226709" y="2547261"/>
                </a:cubicBezTo>
                <a:cubicBezTo>
                  <a:pt x="3260507" y="2457127"/>
                  <a:pt x="3252996" y="2318172"/>
                  <a:pt x="3159113" y="2306904"/>
                </a:cubicBezTo>
                <a:cubicBezTo>
                  <a:pt x="3132826" y="2344460"/>
                  <a:pt x="3151603" y="2434595"/>
                  <a:pt x="3132826" y="2483416"/>
                </a:cubicBezTo>
                <a:cubicBezTo>
                  <a:pt x="3072741" y="2378261"/>
                  <a:pt x="3050209" y="2228037"/>
                  <a:pt x="2937549" y="2182970"/>
                </a:cubicBezTo>
                <a:cubicBezTo>
                  <a:pt x="2907506" y="2239304"/>
                  <a:pt x="2945059" y="2299393"/>
                  <a:pt x="2960081" y="2340705"/>
                </a:cubicBezTo>
                <a:cubicBezTo>
                  <a:pt x="2926283" y="2318172"/>
                  <a:pt x="2768559" y="2235548"/>
                  <a:pt x="2764804" y="2329438"/>
                </a:cubicBezTo>
                <a:cubicBezTo>
                  <a:pt x="2761048" y="2366994"/>
                  <a:pt x="2791091" y="2363238"/>
                  <a:pt x="2802357" y="2393283"/>
                </a:cubicBezTo>
                <a:cubicBezTo>
                  <a:pt x="2824889" y="2404550"/>
                  <a:pt x="2854932" y="2408306"/>
                  <a:pt x="2884974" y="2415817"/>
                </a:cubicBezTo>
                <a:cubicBezTo>
                  <a:pt x="2915017" y="2419572"/>
                  <a:pt x="2952570" y="2415817"/>
                  <a:pt x="2963836" y="2442105"/>
                </a:cubicBezTo>
                <a:cubicBezTo>
                  <a:pt x="2911261" y="2453371"/>
                  <a:pt x="2821134" y="2464638"/>
                  <a:pt x="2828644" y="2528483"/>
                </a:cubicBezTo>
                <a:cubicBezTo>
                  <a:pt x="2832400" y="2569795"/>
                  <a:pt x="2907506" y="2584817"/>
                  <a:pt x="2975102" y="2581062"/>
                </a:cubicBezTo>
                <a:cubicBezTo>
                  <a:pt x="3023921" y="2577306"/>
                  <a:pt x="3095273" y="2547261"/>
                  <a:pt x="3151603" y="2573550"/>
                </a:cubicBezTo>
                <a:cubicBezTo>
                  <a:pt x="3095273" y="2592328"/>
                  <a:pt x="2933793" y="2607351"/>
                  <a:pt x="2986368" y="2716263"/>
                </a:cubicBezTo>
                <a:cubicBezTo>
                  <a:pt x="2997634" y="2738797"/>
                  <a:pt x="3016411" y="2761330"/>
                  <a:pt x="3046453" y="2765086"/>
                </a:cubicBezTo>
                <a:cubicBezTo>
                  <a:pt x="3095273" y="2772597"/>
                  <a:pt x="3140337" y="2720018"/>
                  <a:pt x="3177890" y="2720018"/>
                </a:cubicBezTo>
                <a:cubicBezTo>
                  <a:pt x="3234220" y="2720018"/>
                  <a:pt x="3331858" y="2825175"/>
                  <a:pt x="3365656" y="2870242"/>
                </a:cubicBezTo>
                <a:cubicBezTo>
                  <a:pt x="3388188" y="2896532"/>
                  <a:pt x="3403210" y="2937843"/>
                  <a:pt x="3425741" y="2982910"/>
                </a:cubicBezTo>
                <a:cubicBezTo>
                  <a:pt x="3444518" y="3024222"/>
                  <a:pt x="3470805" y="3061778"/>
                  <a:pt x="3485827" y="3088067"/>
                </a:cubicBezTo>
                <a:cubicBezTo>
                  <a:pt x="3542157" y="3223268"/>
                  <a:pt x="3553423" y="3335936"/>
                  <a:pt x="3579710" y="3489915"/>
                </a:cubicBezTo>
                <a:cubicBezTo>
                  <a:pt x="3643551" y="3305891"/>
                  <a:pt x="3718657" y="3133134"/>
                  <a:pt x="3801274" y="2971644"/>
                </a:cubicBezTo>
                <a:cubicBezTo>
                  <a:pt x="3790008" y="2735041"/>
                  <a:pt x="3846338" y="2528483"/>
                  <a:pt x="3891402" y="2336949"/>
                </a:cubicBezTo>
                <a:cubicBezTo>
                  <a:pt x="3835072" y="2250571"/>
                  <a:pt x="3733679" y="2205503"/>
                  <a:pt x="3703636" y="2092835"/>
                </a:cubicBezTo>
                <a:cubicBezTo>
                  <a:pt x="3692370" y="2051524"/>
                  <a:pt x="3692370" y="1972656"/>
                  <a:pt x="3681104" y="1935100"/>
                </a:cubicBezTo>
                <a:cubicBezTo>
                  <a:pt x="3827562" y="1961390"/>
                  <a:pt x="3887647" y="2081569"/>
                  <a:pt x="3906424" y="2250571"/>
                </a:cubicBezTo>
                <a:cubicBezTo>
                  <a:pt x="4007817" y="1938856"/>
                  <a:pt x="3917690" y="1525740"/>
                  <a:pt x="3801274" y="1292894"/>
                </a:cubicBezTo>
                <a:cubicBezTo>
                  <a:pt x="3774987" y="1240315"/>
                  <a:pt x="3729923" y="1199004"/>
                  <a:pt x="3718657" y="1135158"/>
                </a:cubicBezTo>
                <a:cubicBezTo>
                  <a:pt x="3725229" y="1131403"/>
                  <a:pt x="3731566" y="1131168"/>
                  <a:pt x="3737610" y="1133222"/>
                </a:cubicBezTo>
                <a:close/>
                <a:moveTo>
                  <a:pt x="4962348" y="880006"/>
                </a:moveTo>
                <a:cubicBezTo>
                  <a:pt x="4973577" y="880006"/>
                  <a:pt x="4984807" y="891285"/>
                  <a:pt x="5003523" y="898805"/>
                </a:cubicBezTo>
                <a:cubicBezTo>
                  <a:pt x="5037211" y="906325"/>
                  <a:pt x="5070900" y="906325"/>
                  <a:pt x="5089615" y="932644"/>
                </a:cubicBezTo>
                <a:cubicBezTo>
                  <a:pt x="5130790" y="977762"/>
                  <a:pt x="5164479" y="1128157"/>
                  <a:pt x="5171965" y="1225914"/>
                </a:cubicBezTo>
                <a:cubicBezTo>
                  <a:pt x="5175708" y="1304871"/>
                  <a:pt x="5175708" y="1387588"/>
                  <a:pt x="5171965" y="1455266"/>
                </a:cubicBezTo>
                <a:cubicBezTo>
                  <a:pt x="5168222" y="1470305"/>
                  <a:pt x="5164479" y="1496625"/>
                  <a:pt x="5149506" y="1511664"/>
                </a:cubicBezTo>
                <a:cubicBezTo>
                  <a:pt x="5134533" y="1327430"/>
                  <a:pt x="5123304" y="1101838"/>
                  <a:pt x="4996036" y="1026641"/>
                </a:cubicBezTo>
                <a:cubicBezTo>
                  <a:pt x="4943632" y="1094318"/>
                  <a:pt x="4996036" y="1244713"/>
                  <a:pt x="5025982" y="1316151"/>
                </a:cubicBezTo>
                <a:cubicBezTo>
                  <a:pt x="5059670" y="1387588"/>
                  <a:pt x="5085872" y="1459026"/>
                  <a:pt x="5112074" y="1515424"/>
                </a:cubicBezTo>
                <a:cubicBezTo>
                  <a:pt x="5093359" y="1515424"/>
                  <a:pt x="5074643" y="1492865"/>
                  <a:pt x="5063413" y="1477825"/>
                </a:cubicBezTo>
                <a:cubicBezTo>
                  <a:pt x="5033468" y="1436467"/>
                  <a:pt x="5014752" y="1391348"/>
                  <a:pt x="4988550" y="1346230"/>
                </a:cubicBezTo>
                <a:cubicBezTo>
                  <a:pt x="4951119" y="1286072"/>
                  <a:pt x="4909944" y="1233434"/>
                  <a:pt x="4876255" y="1154476"/>
                </a:cubicBezTo>
                <a:cubicBezTo>
                  <a:pt x="4827594" y="1041680"/>
                  <a:pt x="4820108" y="872486"/>
                  <a:pt x="4962348" y="880006"/>
                </a:cubicBezTo>
                <a:close/>
                <a:moveTo>
                  <a:pt x="3351109" y="443861"/>
                </a:moveTo>
                <a:cubicBezTo>
                  <a:pt x="3358610" y="443861"/>
                  <a:pt x="3358610" y="447618"/>
                  <a:pt x="3362360" y="451375"/>
                </a:cubicBezTo>
                <a:cubicBezTo>
                  <a:pt x="3403614" y="680557"/>
                  <a:pt x="3632387" y="699343"/>
                  <a:pt x="3692393" y="909740"/>
                </a:cubicBezTo>
                <a:cubicBezTo>
                  <a:pt x="3692393" y="928525"/>
                  <a:pt x="3692393" y="947310"/>
                  <a:pt x="3692393" y="966096"/>
                </a:cubicBezTo>
                <a:cubicBezTo>
                  <a:pt x="3748649" y="1014938"/>
                  <a:pt x="3861161" y="1018695"/>
                  <a:pt x="3954920" y="1011181"/>
                </a:cubicBezTo>
                <a:cubicBezTo>
                  <a:pt x="3902415" y="1075051"/>
                  <a:pt x="3741148" y="1078808"/>
                  <a:pt x="3681142" y="1014938"/>
                </a:cubicBezTo>
                <a:cubicBezTo>
                  <a:pt x="3647389" y="1086322"/>
                  <a:pt x="3557380" y="1120136"/>
                  <a:pt x="3478622" y="1056266"/>
                </a:cubicBezTo>
                <a:cubicBezTo>
                  <a:pt x="3444868" y="1029966"/>
                  <a:pt x="3429867" y="981124"/>
                  <a:pt x="3399864" y="947310"/>
                </a:cubicBezTo>
                <a:cubicBezTo>
                  <a:pt x="3351109" y="894711"/>
                  <a:pt x="3163590" y="804541"/>
                  <a:pt x="3096083" y="909740"/>
                </a:cubicBezTo>
                <a:cubicBezTo>
                  <a:pt x="3099833" y="875926"/>
                  <a:pt x="3141088" y="827084"/>
                  <a:pt x="3174841" y="808298"/>
                </a:cubicBezTo>
                <a:cubicBezTo>
                  <a:pt x="3227346" y="774485"/>
                  <a:pt x="3351109" y="751942"/>
                  <a:pt x="3437368" y="778242"/>
                </a:cubicBezTo>
                <a:cubicBezTo>
                  <a:pt x="3392363" y="710614"/>
                  <a:pt x="3339858" y="597902"/>
                  <a:pt x="3351109" y="443861"/>
                </a:cubicBezTo>
                <a:close/>
                <a:moveTo>
                  <a:pt x="3067049" y="202713"/>
                </a:moveTo>
                <a:cubicBezTo>
                  <a:pt x="3081812" y="202778"/>
                  <a:pt x="3097719" y="205595"/>
                  <a:pt x="3114624" y="211699"/>
                </a:cubicBezTo>
                <a:cubicBezTo>
                  <a:pt x="3118381" y="215454"/>
                  <a:pt x="3163461" y="245501"/>
                  <a:pt x="3174731" y="253012"/>
                </a:cubicBezTo>
                <a:cubicBezTo>
                  <a:pt x="3234838" y="305593"/>
                  <a:pt x="3272405" y="425779"/>
                  <a:pt x="3302458" y="478360"/>
                </a:cubicBezTo>
                <a:cubicBezTo>
                  <a:pt x="3294945" y="497139"/>
                  <a:pt x="3276161" y="463337"/>
                  <a:pt x="3268648" y="455825"/>
                </a:cubicBezTo>
                <a:cubicBezTo>
                  <a:pt x="3219811" y="429535"/>
                  <a:pt x="3148434" y="399488"/>
                  <a:pt x="3080814" y="418267"/>
                </a:cubicBezTo>
                <a:cubicBezTo>
                  <a:pt x="3118381" y="433290"/>
                  <a:pt x="3144677" y="474604"/>
                  <a:pt x="3178488" y="500895"/>
                </a:cubicBezTo>
                <a:cubicBezTo>
                  <a:pt x="3216054" y="527185"/>
                  <a:pt x="3257378" y="538453"/>
                  <a:pt x="3283675" y="579766"/>
                </a:cubicBezTo>
                <a:cubicBezTo>
                  <a:pt x="3212298" y="579766"/>
                  <a:pt x="3170974" y="545964"/>
                  <a:pt x="3114624" y="530941"/>
                </a:cubicBezTo>
                <a:cubicBezTo>
                  <a:pt x="3137164" y="583522"/>
                  <a:pt x="3186001" y="654882"/>
                  <a:pt x="3242351" y="684928"/>
                </a:cubicBezTo>
                <a:cubicBezTo>
                  <a:pt x="3231081" y="696196"/>
                  <a:pt x="3201028" y="692440"/>
                  <a:pt x="3182244" y="688684"/>
                </a:cubicBezTo>
                <a:cubicBezTo>
                  <a:pt x="3122137" y="673661"/>
                  <a:pt x="3062031" y="609813"/>
                  <a:pt x="3024464" y="568499"/>
                </a:cubicBezTo>
                <a:cubicBezTo>
                  <a:pt x="3009437" y="681173"/>
                  <a:pt x="3092084" y="726242"/>
                  <a:pt x="3144677" y="775067"/>
                </a:cubicBezTo>
                <a:cubicBezTo>
                  <a:pt x="3110867" y="778823"/>
                  <a:pt x="3069544" y="756289"/>
                  <a:pt x="3024464" y="741265"/>
                </a:cubicBezTo>
                <a:cubicBezTo>
                  <a:pt x="2960600" y="714975"/>
                  <a:pt x="2904250" y="692440"/>
                  <a:pt x="2866683" y="636103"/>
                </a:cubicBezTo>
                <a:cubicBezTo>
                  <a:pt x="2810333" y="549720"/>
                  <a:pt x="2847900" y="429535"/>
                  <a:pt x="2975627" y="422023"/>
                </a:cubicBezTo>
                <a:cubicBezTo>
                  <a:pt x="2916460" y="336579"/>
                  <a:pt x="2963712" y="202250"/>
                  <a:pt x="3067049" y="202713"/>
                </a:cubicBezTo>
                <a:close/>
                <a:moveTo>
                  <a:pt x="6055132" y="93"/>
                </a:moveTo>
                <a:cubicBezTo>
                  <a:pt x="6060228" y="1854"/>
                  <a:pt x="6067960" y="27915"/>
                  <a:pt x="6073583" y="30732"/>
                </a:cubicBezTo>
                <a:cubicBezTo>
                  <a:pt x="6148559" y="109620"/>
                  <a:pt x="6216037" y="192265"/>
                  <a:pt x="6272269" y="289935"/>
                </a:cubicBezTo>
                <a:cubicBezTo>
                  <a:pt x="6287264" y="376336"/>
                  <a:pt x="6306008" y="447711"/>
                  <a:pt x="6276018" y="522842"/>
                </a:cubicBezTo>
                <a:cubicBezTo>
                  <a:pt x="6253525" y="590460"/>
                  <a:pt x="6204791" y="654322"/>
                  <a:pt x="6159805" y="710670"/>
                </a:cubicBezTo>
                <a:cubicBezTo>
                  <a:pt x="6114819" y="763262"/>
                  <a:pt x="6069834" y="823367"/>
                  <a:pt x="6021100" y="868446"/>
                </a:cubicBezTo>
                <a:cubicBezTo>
                  <a:pt x="5916133" y="973629"/>
                  <a:pt x="5784925" y="1048761"/>
                  <a:pt x="5683708" y="1120135"/>
                </a:cubicBezTo>
                <a:cubicBezTo>
                  <a:pt x="5736191" y="1029978"/>
                  <a:pt x="5826162" y="951090"/>
                  <a:pt x="5912385" y="875959"/>
                </a:cubicBezTo>
                <a:cubicBezTo>
                  <a:pt x="6032346" y="770775"/>
                  <a:pt x="6197293" y="597973"/>
                  <a:pt x="6182298" y="353797"/>
                </a:cubicBezTo>
                <a:cubicBezTo>
                  <a:pt x="6182298" y="319988"/>
                  <a:pt x="6174800" y="286179"/>
                  <a:pt x="6163554" y="252370"/>
                </a:cubicBezTo>
                <a:cubicBezTo>
                  <a:pt x="6129815" y="162212"/>
                  <a:pt x="6047341" y="128403"/>
                  <a:pt x="6051090" y="8193"/>
                </a:cubicBezTo>
                <a:cubicBezTo>
                  <a:pt x="6052027" y="1619"/>
                  <a:pt x="6053433" y="-494"/>
                  <a:pt x="6055132" y="93"/>
                </a:cubicBezTo>
                <a:close/>
              </a:path>
            </a:pathLst>
          </a:custGeom>
          <a:solidFill>
            <a:srgbClr val="F4ABA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0" name="矩形 9"/>
          <p:cNvSpPr/>
          <p:nvPr/>
        </p:nvSpPr>
        <p:spPr>
          <a:xfrm>
            <a:off x="695325" y="2059305"/>
            <a:ext cx="4593590" cy="521970"/>
          </a:xfrm>
          <a:prstGeom prst="rect">
            <a:avLst/>
          </a:prstGeom>
        </p:spPr>
        <p:txBody>
          <a:bodyPr wrap="square">
            <a:spAutoFit/>
          </a:bodyPr>
          <a:lstStyle/>
          <a:p>
            <a:pPr indent="0" algn="l">
              <a:buNone/>
            </a:pPr>
            <a:r>
              <a:rPr lang="zh-CN" altLang="en-US" sz="2800" b="1" dirty="0">
                <a:solidFill>
                  <a:schemeClr val="tx1">
                    <a:lumMod val="65000"/>
                    <a:lumOff val="35000"/>
                  </a:schemeClr>
                </a:solidFill>
                <a:latin typeface="微软雅黑" panose="020B0503020204020204" charset="-122"/>
                <a:ea typeface="微软雅黑" panose="020B0503020204020204" charset="-122"/>
                <a:sym typeface="+mn-ea"/>
              </a:rPr>
              <a:t>（一）联欢会的准备</a:t>
            </a:r>
            <a:endParaRPr lang="zh-CN" altLang="en-US" sz="2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p:cNvSpPr/>
          <p:nvPr/>
        </p:nvSpPr>
        <p:spPr>
          <a:xfrm>
            <a:off x="1148080" y="2829560"/>
            <a:ext cx="3187065" cy="216852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1. 确定主题</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2. 确定时间、场地</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3. 选定节目</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4. 确定主持人</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5. 彩排</a:t>
            </a:r>
            <a:endParaRPr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矩形 6"/>
          <p:cNvSpPr/>
          <p:nvPr/>
        </p:nvSpPr>
        <p:spPr>
          <a:xfrm>
            <a:off x="7892415" y="3035935"/>
            <a:ext cx="3738880" cy="521970"/>
          </a:xfrm>
          <a:prstGeom prst="rect">
            <a:avLst/>
          </a:prstGeom>
        </p:spPr>
        <p:txBody>
          <a:bodyPr wrap="none">
            <a:spAutoFit/>
          </a:bodyPr>
          <a:lstStyle/>
          <a:p>
            <a:pPr algn="r"/>
            <a:r>
              <a:rPr lang="zh-CN" altLang="en-US" sz="2800" b="1">
                <a:solidFill>
                  <a:schemeClr val="tx1">
                    <a:lumMod val="65000"/>
                    <a:lumOff val="35000"/>
                  </a:schemeClr>
                </a:solidFill>
                <a:latin typeface="微软雅黑" panose="020B0503020204020204" charset="-122"/>
                <a:ea typeface="微软雅黑" panose="020B0503020204020204" charset="-122"/>
                <a:sym typeface="+mn-ea"/>
              </a:rPr>
              <a:t>（二）观众的礼仪规范</a:t>
            </a:r>
            <a:endParaRPr lang="zh-CN" altLang="en-US" sz="2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8275955" y="3986530"/>
            <a:ext cx="2696845" cy="133794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1. 提前入场</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sym typeface="+mn-ea"/>
              </a:rPr>
              <a:t>2. 专心观看</a:t>
            </a:r>
            <a:endParaRPr lang="zh-CN"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sym typeface="+mn-ea"/>
              </a:rPr>
              <a:t>3. 适时鼓掌</a:t>
            </a:r>
            <a:endParaRPr lang="zh-CN"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1000"/>
                                        <p:tgtEl>
                                          <p:spTgt spid="6"/>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000"/>
                                        <p:tgtEl>
                                          <p:spTgt spid="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 grpId="0" bldLvl="0" animBg="1"/>
      <p:bldP spid="10" grpId="0"/>
      <p:bldP spid="10" grpId="1"/>
      <p:bldP spid="12" grpId="0"/>
      <p:bldP spid="12" grpId="1"/>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文本框 5"/>
          <p:cNvSpPr txBox="1"/>
          <p:nvPr/>
        </p:nvSpPr>
        <p:spPr>
          <a:xfrm>
            <a:off x="513715" y="375920"/>
            <a:ext cx="2329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四、茶话会礼仪</a:t>
            </a:r>
            <a:endParaRPr lang="zh-CN" altLang="en-US" sz="2400" b="1">
              <a:latin typeface="华文仿宋" panose="02010600040101010101" charset="-122"/>
              <a:ea typeface="华文仿宋" panose="02010600040101010101" charset="-122"/>
            </a:endParaRPr>
          </a:p>
        </p:txBody>
      </p:sp>
      <p:sp>
        <p:nvSpPr>
          <p:cNvPr id="16" name="文本框 15"/>
          <p:cNvSpPr txBox="1"/>
          <p:nvPr/>
        </p:nvSpPr>
        <p:spPr>
          <a:xfrm>
            <a:off x="1076325" y="1097915"/>
            <a:ext cx="5251450" cy="4661535"/>
          </a:xfrm>
          <a:prstGeom prst="rect">
            <a:avLst/>
          </a:prstGeom>
          <a:solidFill>
            <a:schemeClr val="accent6">
              <a:lumMod val="20000"/>
              <a:lumOff val="80000"/>
            </a:schemeClr>
          </a:solidFill>
        </p:spPr>
        <p:txBody>
          <a:bodyPr wrap="square" rtlCol="0">
            <a:spAutoFit/>
          </a:bodyPr>
          <a:lstStyle/>
          <a:p>
            <a:pPr>
              <a:lnSpc>
                <a:spcPct val="150000"/>
              </a:lnSpc>
            </a:pPr>
            <a:r>
              <a:rPr lang="zh-CN" altLang="en-US" b="1"/>
              <a:t>（一）茶话会的准备</a:t>
            </a:r>
            <a:endParaRPr lang="zh-CN" altLang="en-US" b="1"/>
          </a:p>
          <a:p>
            <a:pPr>
              <a:lnSpc>
                <a:spcPct val="150000"/>
              </a:lnSpc>
            </a:pPr>
            <a:r>
              <a:rPr lang="zh-CN" altLang="en-US"/>
              <a:t>正式的茶话会一般有主办单位或主办人，事先要发通知或请柬给被邀请人，其举办地是会议厅、客厅或花园里。正式茶话会除了备有足够茶水之外，一般还备有水果、糕点、瓜子、糖果等。召开茶话会多在节日，如五一劳动节、五四青年节、中秋节、国庆节、元旦等，借节日之题而发挥，一般也是采用漫谈形式，无中心议题。在正式茶话会上的中心议题可以是祝贺、发感慨、谈感想、做总结、提建议、谈远景，也可以吟诗作唱，畅叙友谊，无固定格式，气氛也比较活跃、轻松、自由。</a:t>
            </a:r>
            <a:endParaRPr lang="zh-CN" altLang="en-US"/>
          </a:p>
        </p:txBody>
      </p:sp>
      <p:pic>
        <p:nvPicPr>
          <p:cNvPr id="104" name="图片 103"/>
          <p:cNvPicPr/>
          <p:nvPr>
            <p:custDataLst>
              <p:tags r:id="rId3"/>
            </p:custDataLst>
          </p:nvPr>
        </p:nvPicPr>
        <p:blipFill>
          <a:blip r:embed="rId4"/>
          <a:stretch>
            <a:fillRect/>
          </a:stretch>
        </p:blipFill>
        <p:spPr>
          <a:xfrm>
            <a:off x="6619240" y="1750695"/>
            <a:ext cx="3543935" cy="33000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341610" y="-635"/>
            <a:ext cx="2295525" cy="3216275"/>
          </a:xfrm>
          <a:prstGeom prst="rect">
            <a:avLst/>
          </a:prstGeom>
        </p:spPr>
      </p:pic>
      <p:sp>
        <p:nvSpPr>
          <p:cNvPr id="6" name="文本框 5"/>
          <p:cNvSpPr txBox="1"/>
          <p:nvPr/>
        </p:nvSpPr>
        <p:spPr>
          <a:xfrm>
            <a:off x="513715" y="375920"/>
            <a:ext cx="2329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四、茶话会礼仪</a:t>
            </a:r>
            <a:endParaRPr lang="zh-CN" altLang="en-US" sz="2400" b="1">
              <a:latin typeface="华文仿宋" panose="02010600040101010101" charset="-122"/>
              <a:ea typeface="华文仿宋" panose="02010600040101010101" charset="-122"/>
            </a:endParaRPr>
          </a:p>
        </p:txBody>
      </p:sp>
      <p:sp>
        <p:nvSpPr>
          <p:cNvPr id="16" name="文本框 15"/>
          <p:cNvSpPr txBox="1"/>
          <p:nvPr/>
        </p:nvSpPr>
        <p:spPr>
          <a:xfrm>
            <a:off x="513715" y="1097915"/>
            <a:ext cx="5703570" cy="5492750"/>
          </a:xfrm>
          <a:prstGeom prst="rect">
            <a:avLst/>
          </a:prstGeom>
          <a:solidFill>
            <a:schemeClr val="accent6">
              <a:lumMod val="20000"/>
              <a:lumOff val="80000"/>
            </a:schemeClr>
          </a:solidFill>
        </p:spPr>
        <p:txBody>
          <a:bodyPr wrap="square" rtlCol="0">
            <a:spAutoFit/>
          </a:bodyPr>
          <a:lstStyle/>
          <a:p>
            <a:pPr>
              <a:lnSpc>
                <a:spcPct val="150000"/>
              </a:lnSpc>
            </a:pPr>
            <a:r>
              <a:rPr lang="zh-CN" altLang="en-US" b="1"/>
              <a:t>（二）茶话会的举行</a:t>
            </a:r>
            <a:endParaRPr lang="zh-CN" altLang="en-US" b="1"/>
          </a:p>
          <a:p>
            <a:pPr>
              <a:lnSpc>
                <a:spcPct val="150000"/>
              </a:lnSpc>
            </a:pPr>
            <a:r>
              <a:rPr lang="zh-CN" altLang="en-US"/>
              <a:t>茶话会开始时，一般由主办人致辞，讲话应开宗明义地说明茶话会的宗旨，还要介绍与会单位代表或个人，为交流和谈话创造适宜的气氛。</a:t>
            </a:r>
            <a:endParaRPr lang="zh-CN" altLang="en-US"/>
          </a:p>
          <a:p>
            <a:pPr>
              <a:lnSpc>
                <a:spcPct val="150000"/>
              </a:lnSpc>
            </a:pPr>
            <a:r>
              <a:rPr lang="zh-CN" altLang="en-US"/>
              <a:t>茶话会主持人要随时注意来宾在茶话会上的反应，随时把话题引导到大家都感兴趣的问题上来，或轻松愉快的话题上。参加茶话会的每一个人都有义务维护茶话会的气氛，不使茶话会冷场，也不可使秩序太乱。</a:t>
            </a:r>
            <a:endParaRPr lang="zh-CN" altLang="en-US"/>
          </a:p>
          <a:p>
            <a:pPr>
              <a:lnSpc>
                <a:spcPct val="150000"/>
              </a:lnSpc>
            </a:pPr>
            <a:r>
              <a:rPr lang="zh-CN" altLang="en-US"/>
              <a:t>有人讲话时，要专心致志地倾听，不要随意打断他人的话，也不可显露烦躁、心不在焉，更不要妄加评论他人的话。自己发言的时候，用词、语气、态度要表现出文明礼貌修养，神态要自然有神，仪态要端庄大方。样子过分拘谨或做作会使人不快。</a:t>
            </a:r>
            <a:endParaRPr lang="zh-CN" altLang="en-US"/>
          </a:p>
        </p:txBody>
      </p:sp>
      <p:pic>
        <p:nvPicPr>
          <p:cNvPr id="105" name="图片 104"/>
          <p:cNvPicPr/>
          <p:nvPr>
            <p:custDataLst>
              <p:tags r:id="rId2"/>
            </p:custDataLst>
          </p:nvPr>
        </p:nvPicPr>
        <p:blipFill>
          <a:blip r:embed="rId3"/>
          <a:stretch>
            <a:fillRect/>
          </a:stretch>
        </p:blipFill>
        <p:spPr>
          <a:xfrm>
            <a:off x="6536055" y="2047875"/>
            <a:ext cx="3950970" cy="35921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80" name="Shape 280"/>
          <p:cNvSpPr/>
          <p:nvPr/>
        </p:nvSpPr>
        <p:spPr>
          <a:xfrm>
            <a:off x="1563370" y="264096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4" name="Shape 284"/>
          <p:cNvSpPr/>
          <p:nvPr/>
        </p:nvSpPr>
        <p:spPr>
          <a:xfrm>
            <a:off x="1563370" y="379222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8" name="Shape 288"/>
          <p:cNvSpPr/>
          <p:nvPr/>
        </p:nvSpPr>
        <p:spPr>
          <a:xfrm>
            <a:off x="1563370" y="497586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108" name="矩形 107"/>
          <p:cNvSpPr/>
          <p:nvPr/>
        </p:nvSpPr>
        <p:spPr>
          <a:xfrm>
            <a:off x="2088801" y="2579978"/>
            <a:ext cx="16052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（二）会前礼仪</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09" name="矩形 108"/>
          <p:cNvSpPr/>
          <p:nvPr/>
        </p:nvSpPr>
        <p:spPr>
          <a:xfrm>
            <a:off x="2088515" y="3051810"/>
            <a:ext cx="8343265" cy="46037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座谈会座位的安排，一般是与会者围圈而坐，主持人也不例外，以便创造一种平等的气氛。</a:t>
            </a:r>
            <a:endParaRPr 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10" name="矩形 109"/>
          <p:cNvSpPr/>
          <p:nvPr/>
        </p:nvSpPr>
        <p:spPr>
          <a:xfrm>
            <a:off x="2088801" y="3731233"/>
            <a:ext cx="16052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（三）会中礼仪</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1" name="矩形 110"/>
          <p:cNvSpPr/>
          <p:nvPr/>
        </p:nvSpPr>
        <p:spPr>
          <a:xfrm>
            <a:off x="2088515" y="4144645"/>
            <a:ext cx="8859520"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座谈会请一定的对象来参加，就是希望大家来了后能畅所欲言。话不在长短，而在于能包容较大的信息量。</a:t>
            </a:r>
            <a:endParaRPr 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12" name="矩形 111"/>
          <p:cNvSpPr/>
          <p:nvPr/>
        </p:nvSpPr>
        <p:spPr>
          <a:xfrm>
            <a:off x="2088801" y="4914873"/>
            <a:ext cx="16052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（四）结束礼仪</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3" name="矩形 112"/>
          <p:cNvSpPr/>
          <p:nvPr/>
        </p:nvSpPr>
        <p:spPr>
          <a:xfrm>
            <a:off x="2083435" y="5252085"/>
            <a:ext cx="8864600"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座谈会结束时，主持者应总结归纳大家的发言，并对大家发言提供的信息、参与座谈的态度给予肯定，表示座谈对于某项工作有积极的作用。最后，要向大家表示感谢。</a:t>
            </a:r>
            <a:endParaRPr sz="1600" dirty="0">
              <a:solidFill>
                <a:schemeClr val="tx1">
                  <a:lumMod val="65000"/>
                  <a:lumOff val="35000"/>
                </a:schemeClr>
              </a:solidFill>
              <a:latin typeface="微软雅黑" panose="020B0503020204020204" charset="-122"/>
              <a:ea typeface="微软雅黑" panose="020B0503020204020204" charset="-122"/>
            </a:endParaRPr>
          </a:p>
        </p:txBody>
      </p:sp>
      <p:sp>
        <p:nvSpPr>
          <p:cNvPr id="2" name="Shape 280"/>
          <p:cNvSpPr/>
          <p:nvPr/>
        </p:nvSpPr>
        <p:spPr>
          <a:xfrm>
            <a:off x="1558290" y="124142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 name="矩形 2"/>
          <p:cNvSpPr/>
          <p:nvPr/>
        </p:nvSpPr>
        <p:spPr>
          <a:xfrm>
            <a:off x="2083721" y="1180438"/>
            <a:ext cx="16052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（一）发送通知</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4" name="矩形 3"/>
          <p:cNvSpPr/>
          <p:nvPr/>
        </p:nvSpPr>
        <p:spPr>
          <a:xfrm>
            <a:off x="2083435" y="1517650"/>
            <a:ext cx="8689340"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会议通知要发送及时，至少在开会的前一天发到与会者手中，因为座谈会大都要求与会者发言，早一天接到通知可以稍作准备。</a:t>
            </a:r>
            <a:endParaRPr sz="1600" dirty="0">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298450" y="433705"/>
            <a:ext cx="250380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五、座谈会礼仪</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80"/>
                                        </p:tgtEl>
                                        <p:attrNameLst>
                                          <p:attrName>style.visibility</p:attrName>
                                        </p:attrNameLst>
                                      </p:cBhvr>
                                      <p:to>
                                        <p:strVal val="visible"/>
                                      </p:to>
                                    </p:set>
                                    <p:anim calcmode="lin" valueType="num">
                                      <p:cBhvr>
                                        <p:cTn id="28" dur="500" fill="hold"/>
                                        <p:tgtEl>
                                          <p:spTgt spid="280"/>
                                        </p:tgtEl>
                                        <p:attrNameLst>
                                          <p:attrName>ppt_w</p:attrName>
                                        </p:attrNameLst>
                                      </p:cBhvr>
                                      <p:tavLst>
                                        <p:tav tm="0">
                                          <p:val>
                                            <p:fltVal val="0"/>
                                          </p:val>
                                        </p:tav>
                                        <p:tav tm="100000">
                                          <p:val>
                                            <p:strVal val="#ppt_w"/>
                                          </p:val>
                                        </p:tav>
                                      </p:tavLst>
                                    </p:anim>
                                    <p:anim calcmode="lin" valueType="num">
                                      <p:cBhvr>
                                        <p:cTn id="29" dur="500" fill="hold"/>
                                        <p:tgtEl>
                                          <p:spTgt spid="280"/>
                                        </p:tgtEl>
                                        <p:attrNameLst>
                                          <p:attrName>ppt_h</p:attrName>
                                        </p:attrNameLst>
                                      </p:cBhvr>
                                      <p:tavLst>
                                        <p:tav tm="0">
                                          <p:val>
                                            <p:fltVal val="0"/>
                                          </p:val>
                                        </p:tav>
                                        <p:tav tm="100000">
                                          <p:val>
                                            <p:strVal val="#ppt_h"/>
                                          </p:val>
                                        </p:tav>
                                      </p:tavLst>
                                    </p:anim>
                                    <p:animEffect transition="in" filter="fade">
                                      <p:cBhvr>
                                        <p:cTn id="30" dur="500"/>
                                        <p:tgtEl>
                                          <p:spTgt spid="28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08"/>
                                        </p:tgtEl>
                                        <p:attrNameLst>
                                          <p:attrName>style.visibility</p:attrName>
                                        </p:attrNameLst>
                                      </p:cBhvr>
                                      <p:to>
                                        <p:strVal val="visible"/>
                                      </p:to>
                                    </p:set>
                                    <p:animEffect transition="in" filter="wipe(left)">
                                      <p:cBhvr>
                                        <p:cTn id="34" dur="500"/>
                                        <p:tgtEl>
                                          <p:spTgt spid="10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left)">
                                      <p:cBhvr>
                                        <p:cTn id="37" dur="500"/>
                                        <p:tgtEl>
                                          <p:spTgt spid="10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84"/>
                                        </p:tgtEl>
                                        <p:attrNameLst>
                                          <p:attrName>style.visibility</p:attrName>
                                        </p:attrNameLst>
                                      </p:cBhvr>
                                      <p:to>
                                        <p:strVal val="visible"/>
                                      </p:to>
                                    </p:set>
                                    <p:anim calcmode="lin" valueType="num">
                                      <p:cBhvr>
                                        <p:cTn id="41" dur="500" fill="hold"/>
                                        <p:tgtEl>
                                          <p:spTgt spid="284"/>
                                        </p:tgtEl>
                                        <p:attrNameLst>
                                          <p:attrName>ppt_w</p:attrName>
                                        </p:attrNameLst>
                                      </p:cBhvr>
                                      <p:tavLst>
                                        <p:tav tm="0">
                                          <p:val>
                                            <p:fltVal val="0"/>
                                          </p:val>
                                        </p:tav>
                                        <p:tav tm="100000">
                                          <p:val>
                                            <p:strVal val="#ppt_w"/>
                                          </p:val>
                                        </p:tav>
                                      </p:tavLst>
                                    </p:anim>
                                    <p:anim calcmode="lin" valueType="num">
                                      <p:cBhvr>
                                        <p:cTn id="42" dur="500" fill="hold"/>
                                        <p:tgtEl>
                                          <p:spTgt spid="284"/>
                                        </p:tgtEl>
                                        <p:attrNameLst>
                                          <p:attrName>ppt_h</p:attrName>
                                        </p:attrNameLst>
                                      </p:cBhvr>
                                      <p:tavLst>
                                        <p:tav tm="0">
                                          <p:val>
                                            <p:fltVal val="0"/>
                                          </p:val>
                                        </p:tav>
                                        <p:tav tm="100000">
                                          <p:val>
                                            <p:strVal val="#ppt_h"/>
                                          </p:val>
                                        </p:tav>
                                      </p:tavLst>
                                    </p:anim>
                                    <p:animEffect transition="in" filter="fade">
                                      <p:cBhvr>
                                        <p:cTn id="43" dur="500"/>
                                        <p:tgtEl>
                                          <p:spTgt spid="28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left)">
                                      <p:cBhvr>
                                        <p:cTn id="47" dur="500"/>
                                        <p:tgtEl>
                                          <p:spTgt spid="1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1"/>
                                        </p:tgtEl>
                                        <p:attrNameLst>
                                          <p:attrName>style.visibility</p:attrName>
                                        </p:attrNameLst>
                                      </p:cBhvr>
                                      <p:to>
                                        <p:strVal val="visible"/>
                                      </p:to>
                                    </p:set>
                                    <p:animEffect transition="in" filter="wipe(left)">
                                      <p:cBhvr>
                                        <p:cTn id="50" dur="500"/>
                                        <p:tgtEl>
                                          <p:spTgt spid="111"/>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88"/>
                                        </p:tgtEl>
                                        <p:attrNameLst>
                                          <p:attrName>style.visibility</p:attrName>
                                        </p:attrNameLst>
                                      </p:cBhvr>
                                      <p:to>
                                        <p:strVal val="visible"/>
                                      </p:to>
                                    </p:set>
                                    <p:anim calcmode="lin" valueType="num">
                                      <p:cBhvr>
                                        <p:cTn id="54" dur="500" fill="hold"/>
                                        <p:tgtEl>
                                          <p:spTgt spid="288"/>
                                        </p:tgtEl>
                                        <p:attrNameLst>
                                          <p:attrName>ppt_w</p:attrName>
                                        </p:attrNameLst>
                                      </p:cBhvr>
                                      <p:tavLst>
                                        <p:tav tm="0">
                                          <p:val>
                                            <p:fltVal val="0"/>
                                          </p:val>
                                        </p:tav>
                                        <p:tav tm="100000">
                                          <p:val>
                                            <p:strVal val="#ppt_w"/>
                                          </p:val>
                                        </p:tav>
                                      </p:tavLst>
                                    </p:anim>
                                    <p:anim calcmode="lin" valueType="num">
                                      <p:cBhvr>
                                        <p:cTn id="55" dur="500" fill="hold"/>
                                        <p:tgtEl>
                                          <p:spTgt spid="288"/>
                                        </p:tgtEl>
                                        <p:attrNameLst>
                                          <p:attrName>ppt_h</p:attrName>
                                        </p:attrNameLst>
                                      </p:cBhvr>
                                      <p:tavLst>
                                        <p:tav tm="0">
                                          <p:val>
                                            <p:fltVal val="0"/>
                                          </p:val>
                                        </p:tav>
                                        <p:tav tm="100000">
                                          <p:val>
                                            <p:strVal val="#ppt_h"/>
                                          </p:val>
                                        </p:tav>
                                      </p:tavLst>
                                    </p:anim>
                                    <p:animEffect transition="in" filter="fade">
                                      <p:cBhvr>
                                        <p:cTn id="56" dur="500"/>
                                        <p:tgtEl>
                                          <p:spTgt spid="288"/>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wipe(left)">
                                      <p:cBhvr>
                                        <p:cTn id="60" dur="500"/>
                                        <p:tgtEl>
                                          <p:spTgt spid="1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wipe(left)">
                                      <p:cBhvr>
                                        <p:cTn id="6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bldLvl="0" animBg="1"/>
      <p:bldP spid="284" grpId="0" bldLvl="0" animBg="1"/>
      <p:bldP spid="288" grpId="0" bldLvl="0" animBg="1"/>
      <p:bldP spid="108" grpId="0"/>
      <p:bldP spid="109" grpId="0"/>
      <p:bldP spid="110" grpId="0"/>
      <p:bldP spid="111" grpId="0"/>
      <p:bldP spid="112" grpId="0"/>
      <p:bldP spid="113" grpId="0"/>
      <p:bldP spid="2" grpId="0" bldLvl="0" animBg="1"/>
      <p:bldP spid="3" grpId="0"/>
      <p:bldP spid="4" grpId="0"/>
      <p:bldP spid="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2118360"/>
            <a:ext cx="5876290" cy="1753235"/>
          </a:xfrm>
          <a:prstGeom prst="rect">
            <a:avLst/>
          </a:prstGeom>
          <a:noFill/>
        </p:spPr>
        <p:txBody>
          <a:bodyPr wrap="square" rtlCol="0">
            <a:spAutoFit/>
          </a:bodyPr>
          <a:lstStyle/>
          <a:p>
            <a:pPr algn="ctr"/>
            <a:r>
              <a:rPr lang="zh-CN" altLang="en-US" sz="5400" b="1">
                <a:latin typeface="华文仿宋" panose="02010600040101010101" charset="-122"/>
                <a:ea typeface="华文仿宋" panose="02010600040101010101" charset="-122"/>
              </a:rPr>
              <a:t>谢谢观看</a:t>
            </a:r>
            <a:endParaRPr lang="zh-CN" altLang="en-US" sz="5400">
              <a:latin typeface="华文仿宋" panose="02010600040101010101" charset="-122"/>
              <a:ea typeface="华文仿宋" panose="02010600040101010101" charset="-122"/>
            </a:endParaRPr>
          </a:p>
          <a:p>
            <a:pPr algn="ctr"/>
            <a:r>
              <a:rPr lang="zh-CN" altLang="en-US" sz="5400">
                <a:latin typeface="华文仿宋" panose="02010600040101010101" charset="-122"/>
                <a:ea typeface="华文仿宋" panose="02010600040101010101" charset="-122"/>
              </a:rPr>
              <a:t>《</a:t>
            </a:r>
            <a:r>
              <a:rPr lang="zh-CN" altLang="en-US" sz="5400" b="1" noProof="0" dirty="0">
                <a:ln>
                  <a:noFill/>
                </a:ln>
                <a:solidFill>
                  <a:prstClr val="black"/>
                </a:solidFill>
                <a:effectLst/>
                <a:uLnTx/>
                <a:uFillTx/>
                <a:latin typeface="楷体" panose="02010609060101010101" pitchFamily="49" charset="-122"/>
                <a:ea typeface="楷体" panose="02010609060101010101" pitchFamily="49" charset="-122"/>
                <a:sym typeface="+mn-ea"/>
              </a:rPr>
              <a:t>现代社交礼仪</a:t>
            </a:r>
            <a:r>
              <a:rPr lang="zh-CN" altLang="en-US" sz="5400">
                <a:latin typeface="华文仿宋" panose="02010600040101010101" charset="-122"/>
                <a:ea typeface="华文仿宋" panose="02010600040101010101" charset="-122"/>
              </a:rPr>
              <a:t>》</a:t>
            </a:r>
            <a:endParaRPr lang="zh-CN" altLang="en-US" sz="540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145161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名人名言</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22860" y="1700530"/>
            <a:ext cx="12238355" cy="1986280"/>
          </a:xfrm>
          <a:prstGeom prst="rect">
            <a:avLst/>
          </a:prstGeom>
          <a:solidFill>
            <a:srgbClr val="F4ABA6">
              <a:alpha val="15000"/>
            </a:srgbClr>
          </a:solidFill>
          <a:ln w="6350">
            <a:noFill/>
          </a:ln>
        </p:spPr>
        <p:txBody>
          <a:bodyPr/>
          <a:lstStyle/>
          <a:p>
            <a:endParaRPr lang="zh-CN" altLang="en-US"/>
          </a:p>
        </p:txBody>
      </p:sp>
      <p:sp>
        <p:nvSpPr>
          <p:cNvPr id="3" name="矩形 2"/>
          <p:cNvSpPr/>
          <p:nvPr/>
        </p:nvSpPr>
        <p:spPr>
          <a:xfrm>
            <a:off x="1014730" y="1658620"/>
            <a:ext cx="2556510" cy="45827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434080" y="1861820"/>
            <a:ext cx="7097395" cy="1630045"/>
          </a:xfrm>
          <a:prstGeom prst="rect">
            <a:avLst/>
          </a:prstGeom>
          <a:noFill/>
        </p:spPr>
        <p:txBody>
          <a:bodyPr wrap="square" rtlCol="0">
            <a:spAutoFit/>
          </a:bodyPr>
          <a:p>
            <a:r>
              <a:rPr lang="zh-CN" altLang="en-US" sz="2000" b="1"/>
              <a:t>礼仪是微妙的东西。它既是人类间交际所不可缺的，却又是不可过于计较的。如果把礼仪看得比月亮还高，结果就会失去人与人真诚的信任。</a:t>
            </a:r>
            <a:endParaRPr lang="zh-CN" altLang="en-US" sz="2000" b="1"/>
          </a:p>
          <a:p>
            <a:pPr algn="r"/>
            <a:r>
              <a:rPr lang="zh-CN" altLang="en-US" sz="2000" b="1"/>
              <a:t>　 　　　　　　　　　　　　　　　　　　　　　　　　　　　 </a:t>
            </a:r>
            <a:r>
              <a:rPr lang="zh-CN" altLang="en-US" sz="2000" b="1">
                <a:latin typeface="Times New Roman" panose="02020603050405020304" pitchFamily="18" charset="0"/>
                <a:cs typeface="Times New Roman" panose="02020603050405020304" pitchFamily="18" charset="0"/>
              </a:rPr>
              <a:t>——</a:t>
            </a:r>
            <a:r>
              <a:rPr lang="zh-CN" altLang="en-US" sz="2000" b="1"/>
              <a:t>培根</a:t>
            </a:r>
            <a:endParaRPr lang="zh-CN" altLang="en-US" sz="2000" b="1"/>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05155" y="276225"/>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情景导入</a:t>
            </a:r>
            <a:endParaRPr lang="zh-CN" altLang="en-US" sz="2400" b="1">
              <a:latin typeface="华文仿宋" panose="02010600040101010101" charset="-122"/>
              <a:ea typeface="华文仿宋" panose="02010600040101010101" charset="-122"/>
            </a:endParaRPr>
          </a:p>
        </p:txBody>
      </p:sp>
      <p:grpSp>
        <p:nvGrpSpPr>
          <p:cNvPr id="7" name="组合 6" descr="7b0a202020202274657874626f78223a20227b5c2263617465676f72795f69645c223a31303530312c5c2269645c223a32303334343337327d220a7d0a"/>
          <p:cNvGrpSpPr/>
          <p:nvPr/>
        </p:nvGrpSpPr>
        <p:grpSpPr>
          <a:xfrm>
            <a:off x="921385" y="276860"/>
            <a:ext cx="10197465" cy="6428105"/>
            <a:chOff x="5637" y="3254"/>
            <a:chExt cx="7929" cy="4300"/>
          </a:xfrm>
        </p:grpSpPr>
        <p:grpSp>
          <p:nvGrpSpPr>
            <p:cNvPr id="8" name="组合 7"/>
            <p:cNvGrpSpPr/>
            <p:nvPr/>
          </p:nvGrpSpPr>
          <p:grpSpPr>
            <a:xfrm>
              <a:off x="5637" y="3254"/>
              <a:ext cx="7929" cy="4300"/>
              <a:chOff x="5637" y="3254"/>
              <a:chExt cx="7929" cy="4300"/>
            </a:xfrm>
          </p:grpSpPr>
          <p:grpSp>
            <p:nvGrpSpPr>
              <p:cNvPr id="95" name="图形 92"/>
              <p:cNvGrpSpPr/>
              <p:nvPr/>
            </p:nvGrpSpPr>
            <p:grpSpPr>
              <a:xfrm>
                <a:off x="12749" y="4580"/>
                <a:ext cx="360" cy="342"/>
                <a:chOff x="8095517" y="2908265"/>
                <a:chExt cx="228533" cy="217111"/>
              </a:xfrm>
            </p:grpSpPr>
            <p:sp>
              <p:nvSpPr>
                <p:cNvPr id="96" name="任意多边形: 形状 95"/>
                <p:cNvSpPr/>
                <p:nvPr/>
              </p:nvSpPr>
              <p:spPr>
                <a:xfrm>
                  <a:off x="8095517" y="2908265"/>
                  <a:ext cx="228533" cy="217111"/>
                </a:xfrm>
                <a:custGeom>
                  <a:avLst/>
                  <a:gdLst>
                    <a:gd name="connsiteX0" fmla="*/ 172452 w 228533"/>
                    <a:gd name="connsiteY0" fmla="*/ 0 h 217111"/>
                    <a:gd name="connsiteX1" fmla="*/ 56081 w 228533"/>
                    <a:gd name="connsiteY1" fmla="*/ 0 h 217111"/>
                    <a:gd name="connsiteX2" fmla="*/ 0 w 228533"/>
                    <a:gd name="connsiteY2" fmla="*/ 56081 h 217111"/>
                    <a:gd name="connsiteX3" fmla="*/ 0 w 228533"/>
                    <a:gd name="connsiteY3" fmla="*/ 161030 h 217111"/>
                    <a:gd name="connsiteX4" fmla="*/ 56081 w 228533"/>
                    <a:gd name="connsiteY4" fmla="*/ 217111 h 217111"/>
                    <a:gd name="connsiteX5" fmla="*/ 172452 w 228533"/>
                    <a:gd name="connsiteY5" fmla="*/ 217111 h 217111"/>
                    <a:gd name="connsiteX6" fmla="*/ 228533 w 228533"/>
                    <a:gd name="connsiteY6" fmla="*/ 161030 h 217111"/>
                    <a:gd name="connsiteX7" fmla="*/ 228533 w 228533"/>
                    <a:gd name="connsiteY7" fmla="*/ 56081 h 217111"/>
                    <a:gd name="connsiteX8" fmla="*/ 172452 w 228533"/>
                    <a:gd name="connsiteY8" fmla="*/ 0 h 2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533" h="217111">
                      <a:moveTo>
                        <a:pt x="172452" y="0"/>
                      </a:moveTo>
                      <a:lnTo>
                        <a:pt x="56081" y="0"/>
                      </a:lnTo>
                      <a:cubicBezTo>
                        <a:pt x="25249" y="0"/>
                        <a:pt x="0" y="25250"/>
                        <a:pt x="0" y="56081"/>
                      </a:cubicBezTo>
                      <a:lnTo>
                        <a:pt x="0" y="161030"/>
                      </a:lnTo>
                      <a:cubicBezTo>
                        <a:pt x="0" y="191862"/>
                        <a:pt x="25249" y="217111"/>
                        <a:pt x="56081" y="217111"/>
                      </a:cubicBezTo>
                      <a:lnTo>
                        <a:pt x="172452" y="217111"/>
                      </a:lnTo>
                      <a:cubicBezTo>
                        <a:pt x="203284" y="217111"/>
                        <a:pt x="228533" y="191862"/>
                        <a:pt x="228533" y="161030"/>
                      </a:cubicBezTo>
                      <a:lnTo>
                        <a:pt x="228533" y="56081"/>
                      </a:lnTo>
                      <a:cubicBezTo>
                        <a:pt x="228533" y="25250"/>
                        <a:pt x="203284" y="0"/>
                        <a:pt x="172452" y="0"/>
                      </a:cubicBezTo>
                      <a:close/>
                    </a:path>
                  </a:pathLst>
                </a:custGeom>
                <a:solidFill>
                  <a:srgbClr val="529AE3"/>
                </a:solidFill>
                <a:ln w="8582" cap="flat">
                  <a:noFill/>
                  <a:prstDash val="solid"/>
                  <a:miter/>
                </a:ln>
              </p:spPr>
              <p:txBody>
                <a:bodyPr rtlCol="0" anchor="ctr"/>
                <a:lstStyle/>
                <a:p>
                  <a:endParaRPr lang="zh-CN" altLang="en-US"/>
                </a:p>
              </p:txBody>
            </p:sp>
            <p:sp>
              <p:nvSpPr>
                <p:cNvPr id="97" name="任意多边形: 形状 96"/>
                <p:cNvSpPr/>
                <p:nvPr/>
              </p:nvSpPr>
              <p:spPr>
                <a:xfrm>
                  <a:off x="8127122" y="2954728"/>
                  <a:ext cx="173912" cy="124272"/>
                </a:xfrm>
                <a:custGeom>
                  <a:avLst/>
                  <a:gdLst>
                    <a:gd name="connsiteX0" fmla="*/ 69135 w 173912"/>
                    <a:gd name="connsiteY0" fmla="*/ 124272 h 124272"/>
                    <a:gd name="connsiteX1" fmla="*/ 68706 w 173912"/>
                    <a:gd name="connsiteY1" fmla="*/ 124272 h 124272"/>
                    <a:gd name="connsiteX2" fmla="*/ 55308 w 173912"/>
                    <a:gd name="connsiteY2" fmla="*/ 118089 h 124272"/>
                    <a:gd name="connsiteX3" fmla="*/ 0 w 173912"/>
                    <a:gd name="connsiteY3" fmla="*/ 56167 h 124272"/>
                    <a:gd name="connsiteX4" fmla="*/ 27740 w 173912"/>
                    <a:gd name="connsiteY4" fmla="*/ 31347 h 124272"/>
                    <a:gd name="connsiteX5" fmla="*/ 69823 w 173912"/>
                    <a:gd name="connsiteY5" fmla="*/ 78497 h 124272"/>
                    <a:gd name="connsiteX6" fmla="*/ 147374 w 173912"/>
                    <a:gd name="connsiteY6" fmla="*/ 0 h 124272"/>
                    <a:gd name="connsiteX7" fmla="*/ 173912 w 173912"/>
                    <a:gd name="connsiteY7" fmla="*/ 26194 h 124272"/>
                    <a:gd name="connsiteX8" fmla="*/ 82447 w 173912"/>
                    <a:gd name="connsiteY8" fmla="*/ 118776 h 124272"/>
                    <a:gd name="connsiteX9" fmla="*/ 69135 w 173912"/>
                    <a:gd name="connsiteY9" fmla="*/ 124272 h 12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912" h="124272">
                      <a:moveTo>
                        <a:pt x="69135" y="124272"/>
                      </a:moveTo>
                      <a:cubicBezTo>
                        <a:pt x="68964" y="124272"/>
                        <a:pt x="68792" y="124272"/>
                        <a:pt x="68706" y="124272"/>
                      </a:cubicBezTo>
                      <a:cubicBezTo>
                        <a:pt x="63553" y="124186"/>
                        <a:pt x="58744" y="121867"/>
                        <a:pt x="55308" y="118089"/>
                      </a:cubicBezTo>
                      <a:lnTo>
                        <a:pt x="0" y="56167"/>
                      </a:lnTo>
                      <a:lnTo>
                        <a:pt x="27740" y="31347"/>
                      </a:lnTo>
                      <a:lnTo>
                        <a:pt x="69823" y="78497"/>
                      </a:lnTo>
                      <a:lnTo>
                        <a:pt x="147374" y="0"/>
                      </a:lnTo>
                      <a:lnTo>
                        <a:pt x="173912" y="26194"/>
                      </a:lnTo>
                      <a:lnTo>
                        <a:pt x="82447" y="118776"/>
                      </a:lnTo>
                      <a:cubicBezTo>
                        <a:pt x="78840" y="122297"/>
                        <a:pt x="74117" y="124272"/>
                        <a:pt x="69135" y="124272"/>
                      </a:cubicBezTo>
                      <a:close/>
                    </a:path>
                  </a:pathLst>
                </a:custGeom>
                <a:solidFill>
                  <a:srgbClr val="54678C"/>
                </a:solidFill>
                <a:ln w="8582" cap="flat">
                  <a:noFill/>
                  <a:prstDash val="solid"/>
                  <a:miter/>
                </a:ln>
              </p:spPr>
              <p:txBody>
                <a:bodyPr rtlCol="0" anchor="ctr"/>
                <a:lstStyle/>
                <a:p>
                  <a:endParaRPr lang="zh-CN" altLang="en-US"/>
                </a:p>
              </p:txBody>
            </p:sp>
            <p:sp>
              <p:nvSpPr>
                <p:cNvPr id="98" name="任意多边形: 形状 97"/>
                <p:cNvSpPr/>
                <p:nvPr/>
              </p:nvSpPr>
              <p:spPr>
                <a:xfrm>
                  <a:off x="8125748" y="2979634"/>
                  <a:ext cx="176488" cy="101169"/>
                </a:xfrm>
                <a:custGeom>
                  <a:avLst/>
                  <a:gdLst>
                    <a:gd name="connsiteX0" fmla="*/ 70509 w 176488"/>
                    <a:gd name="connsiteY0" fmla="*/ 101170 h 101169"/>
                    <a:gd name="connsiteX1" fmla="*/ 69994 w 176488"/>
                    <a:gd name="connsiteY1" fmla="*/ 101170 h 101169"/>
                    <a:gd name="connsiteX2" fmla="*/ 55308 w 176488"/>
                    <a:gd name="connsiteY2" fmla="*/ 94385 h 101169"/>
                    <a:gd name="connsiteX3" fmla="*/ 0 w 176488"/>
                    <a:gd name="connsiteY3" fmla="*/ 32464 h 101169"/>
                    <a:gd name="connsiteX4" fmla="*/ 2662 w 176488"/>
                    <a:gd name="connsiteY4" fmla="*/ 30059 h 101169"/>
                    <a:gd name="connsiteX5" fmla="*/ 57971 w 176488"/>
                    <a:gd name="connsiteY5" fmla="*/ 91980 h 101169"/>
                    <a:gd name="connsiteX6" fmla="*/ 70080 w 176488"/>
                    <a:gd name="connsiteY6" fmla="*/ 97563 h 101169"/>
                    <a:gd name="connsiteX7" fmla="*/ 70509 w 176488"/>
                    <a:gd name="connsiteY7" fmla="*/ 97563 h 101169"/>
                    <a:gd name="connsiteX8" fmla="*/ 82447 w 176488"/>
                    <a:gd name="connsiteY8" fmla="*/ 92581 h 101169"/>
                    <a:gd name="connsiteX9" fmla="*/ 173912 w 176488"/>
                    <a:gd name="connsiteY9" fmla="*/ 0 h 101169"/>
                    <a:gd name="connsiteX10" fmla="*/ 176489 w 176488"/>
                    <a:gd name="connsiteY10" fmla="*/ 2491 h 101169"/>
                    <a:gd name="connsiteX11" fmla="*/ 85023 w 176488"/>
                    <a:gd name="connsiteY11" fmla="*/ 95072 h 101169"/>
                    <a:gd name="connsiteX12" fmla="*/ 70509 w 176488"/>
                    <a:gd name="connsiteY12" fmla="*/ 101170 h 10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488" h="101169">
                      <a:moveTo>
                        <a:pt x="70509" y="101170"/>
                      </a:moveTo>
                      <a:cubicBezTo>
                        <a:pt x="70338" y="101170"/>
                        <a:pt x="70166" y="101170"/>
                        <a:pt x="69994" y="101170"/>
                      </a:cubicBezTo>
                      <a:cubicBezTo>
                        <a:pt x="64412" y="100998"/>
                        <a:pt x="59001" y="98507"/>
                        <a:pt x="55308" y="94385"/>
                      </a:cubicBezTo>
                      <a:lnTo>
                        <a:pt x="0" y="32464"/>
                      </a:lnTo>
                      <a:lnTo>
                        <a:pt x="2662" y="30059"/>
                      </a:lnTo>
                      <a:lnTo>
                        <a:pt x="57971" y="91980"/>
                      </a:lnTo>
                      <a:cubicBezTo>
                        <a:pt x="61062" y="95416"/>
                        <a:pt x="65442" y="97477"/>
                        <a:pt x="70080" y="97563"/>
                      </a:cubicBezTo>
                      <a:cubicBezTo>
                        <a:pt x="70252" y="97563"/>
                        <a:pt x="70338" y="97563"/>
                        <a:pt x="70509" y="97563"/>
                      </a:cubicBezTo>
                      <a:cubicBezTo>
                        <a:pt x="74975" y="97563"/>
                        <a:pt x="79355" y="95759"/>
                        <a:pt x="82447" y="92581"/>
                      </a:cubicBezTo>
                      <a:lnTo>
                        <a:pt x="173912" y="0"/>
                      </a:lnTo>
                      <a:lnTo>
                        <a:pt x="176489" y="2491"/>
                      </a:lnTo>
                      <a:lnTo>
                        <a:pt x="85023" y="95072"/>
                      </a:lnTo>
                      <a:cubicBezTo>
                        <a:pt x="81245" y="99023"/>
                        <a:pt x="75920" y="101170"/>
                        <a:pt x="70509" y="101170"/>
                      </a:cubicBezTo>
                      <a:close/>
                    </a:path>
                  </a:pathLst>
                </a:custGeom>
                <a:solidFill>
                  <a:srgbClr val="7DBEF4"/>
                </a:solidFill>
                <a:ln w="8582" cap="flat">
                  <a:noFill/>
                  <a:prstDash val="solid"/>
                  <a:miter/>
                </a:ln>
              </p:spPr>
              <p:txBody>
                <a:bodyPr rtlCol="0" anchor="ctr"/>
                <a:lstStyle/>
                <a:p>
                  <a:endParaRPr lang="zh-CN" altLang="en-US"/>
                </a:p>
              </p:txBody>
            </p:sp>
          </p:grpSp>
          <p:sp>
            <p:nvSpPr>
              <p:cNvPr id="99" name="图形 92"/>
              <p:cNvSpPr/>
              <p:nvPr/>
            </p:nvSpPr>
            <p:spPr>
              <a:xfrm>
                <a:off x="5637" y="7273"/>
                <a:ext cx="7929" cy="281"/>
              </a:xfrm>
              <a:custGeom>
                <a:avLst/>
                <a:gdLst>
                  <a:gd name="connsiteX0" fmla="*/ 5034952 w 5034951"/>
                  <a:gd name="connsiteY0" fmla="*/ 89146 h 178292"/>
                  <a:gd name="connsiteX1" fmla="*/ 2517476 w 5034951"/>
                  <a:gd name="connsiteY1" fmla="*/ 178292 h 178292"/>
                  <a:gd name="connsiteX2" fmla="*/ 0 w 5034951"/>
                  <a:gd name="connsiteY2" fmla="*/ 89146 h 178292"/>
                  <a:gd name="connsiteX3" fmla="*/ 2517476 w 5034951"/>
                  <a:gd name="connsiteY3" fmla="*/ 0 h 178292"/>
                  <a:gd name="connsiteX4" fmla="*/ 5034952 w 5034951"/>
                  <a:gd name="connsiteY4" fmla="*/ 89146 h 1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51" h="178292">
                    <a:moveTo>
                      <a:pt x="5034952" y="89146"/>
                    </a:moveTo>
                    <a:cubicBezTo>
                      <a:pt x="5034952" y="138380"/>
                      <a:pt x="3907840" y="178292"/>
                      <a:pt x="2517476" y="178292"/>
                    </a:cubicBezTo>
                    <a:cubicBezTo>
                      <a:pt x="1127112" y="178292"/>
                      <a:pt x="0" y="138380"/>
                      <a:pt x="0" y="89146"/>
                    </a:cubicBezTo>
                    <a:cubicBezTo>
                      <a:pt x="0" y="39912"/>
                      <a:pt x="1127112" y="0"/>
                      <a:pt x="2517476" y="0"/>
                    </a:cubicBezTo>
                    <a:cubicBezTo>
                      <a:pt x="3907840" y="0"/>
                      <a:pt x="5034952" y="39912"/>
                      <a:pt x="5034952" y="89146"/>
                    </a:cubicBezTo>
                    <a:close/>
                  </a:path>
                </a:pathLst>
              </a:custGeom>
              <a:solidFill>
                <a:srgbClr val="5CBEC6"/>
              </a:solidFill>
              <a:ln w="8582" cap="flat">
                <a:noFill/>
                <a:prstDash val="solid"/>
                <a:miter/>
              </a:ln>
            </p:spPr>
            <p:txBody>
              <a:bodyPr rtlCol="0" anchor="ctr"/>
              <a:lstStyle/>
              <a:p>
                <a:endParaRPr lang="zh-CN" altLang="en-US"/>
              </a:p>
            </p:txBody>
          </p:sp>
          <p:grpSp>
            <p:nvGrpSpPr>
              <p:cNvPr id="100" name="图形 92"/>
              <p:cNvGrpSpPr/>
              <p:nvPr/>
            </p:nvGrpSpPr>
            <p:grpSpPr>
              <a:xfrm>
                <a:off x="6982" y="3254"/>
                <a:ext cx="5236" cy="4164"/>
                <a:chOff x="4433399" y="2066359"/>
                <a:chExt cx="3324941" cy="2644324"/>
              </a:xfrm>
            </p:grpSpPr>
            <p:grpSp>
              <p:nvGrpSpPr>
                <p:cNvPr id="101" name="图形 92"/>
                <p:cNvGrpSpPr/>
                <p:nvPr/>
              </p:nvGrpSpPr>
              <p:grpSpPr>
                <a:xfrm>
                  <a:off x="4433399" y="2066359"/>
                  <a:ext cx="3324941" cy="2644324"/>
                  <a:chOff x="4433399" y="2066359"/>
                  <a:chExt cx="3324941" cy="2644324"/>
                </a:xfrm>
              </p:grpSpPr>
              <p:sp>
                <p:nvSpPr>
                  <p:cNvPr id="102" name="任意多边形: 形状 101"/>
                  <p:cNvSpPr/>
                  <p:nvPr/>
                </p:nvSpPr>
                <p:spPr>
                  <a:xfrm>
                    <a:off x="4433399" y="2066359"/>
                    <a:ext cx="3256321" cy="2644324"/>
                  </a:xfrm>
                  <a:custGeom>
                    <a:avLst/>
                    <a:gdLst>
                      <a:gd name="connsiteX0" fmla="*/ 187480 w 3256321"/>
                      <a:gd name="connsiteY0" fmla="*/ 0 h 2644324"/>
                      <a:gd name="connsiteX1" fmla="*/ 237722 w 3256321"/>
                      <a:gd name="connsiteY1" fmla="*/ 0 h 2644324"/>
                      <a:gd name="connsiteX2" fmla="*/ 3154380 w 3256321"/>
                      <a:gd name="connsiteY2" fmla="*/ 195469 h 2644324"/>
                      <a:gd name="connsiteX3" fmla="*/ 3256151 w 3256321"/>
                      <a:gd name="connsiteY3" fmla="*/ 2448856 h 2644324"/>
                      <a:gd name="connsiteX4" fmla="*/ 3068841 w 3256321"/>
                      <a:gd name="connsiteY4" fmla="*/ 2644325 h 2644324"/>
                      <a:gd name="connsiteX5" fmla="*/ 305483 w 3256321"/>
                      <a:gd name="connsiteY5" fmla="*/ 2644325 h 2644324"/>
                      <a:gd name="connsiteX6" fmla="*/ 101941 w 3256321"/>
                      <a:gd name="connsiteY6" fmla="*/ 2448856 h 2644324"/>
                      <a:gd name="connsiteX7" fmla="*/ 170 w 3256321"/>
                      <a:gd name="connsiteY7" fmla="*/ 195469 h 2644324"/>
                      <a:gd name="connsiteX8" fmla="*/ 187480 w 3256321"/>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1" h="2644324">
                        <a:moveTo>
                          <a:pt x="187480" y="0"/>
                        </a:moveTo>
                        <a:lnTo>
                          <a:pt x="237722" y="0"/>
                        </a:lnTo>
                        <a:cubicBezTo>
                          <a:pt x="345676" y="0"/>
                          <a:pt x="3149914" y="87514"/>
                          <a:pt x="3154380" y="195469"/>
                        </a:cubicBezTo>
                        <a:lnTo>
                          <a:pt x="3256151" y="2448856"/>
                        </a:lnTo>
                        <a:cubicBezTo>
                          <a:pt x="3260617" y="2556810"/>
                          <a:pt x="3176795" y="2644325"/>
                          <a:pt x="3068841" y="2644325"/>
                        </a:cubicBezTo>
                        <a:lnTo>
                          <a:pt x="305483" y="2644325"/>
                        </a:lnTo>
                        <a:cubicBezTo>
                          <a:pt x="197529" y="2644325"/>
                          <a:pt x="106407" y="2556810"/>
                          <a:pt x="101941" y="2448856"/>
                        </a:cubicBezTo>
                        <a:lnTo>
                          <a:pt x="170" y="195469"/>
                        </a:lnTo>
                        <a:cubicBezTo>
                          <a:pt x="-4295" y="87514"/>
                          <a:pt x="79526" y="0"/>
                          <a:pt x="187480" y="0"/>
                        </a:cubicBezTo>
                        <a:close/>
                      </a:path>
                    </a:pathLst>
                  </a:custGeom>
                  <a:solidFill>
                    <a:srgbClr val="54678C"/>
                  </a:solidFill>
                  <a:ln w="8582" cap="flat">
                    <a:noFill/>
                    <a:prstDash val="solid"/>
                    <a:miter/>
                  </a:ln>
                </p:spPr>
                <p:txBody>
                  <a:bodyPr rtlCol="0" anchor="ctr"/>
                  <a:lstStyle/>
                  <a:p>
                    <a:endParaRPr lang="zh-CN" altLang="en-US"/>
                  </a:p>
                </p:txBody>
              </p:sp>
              <p:sp>
                <p:nvSpPr>
                  <p:cNvPr id="103" name="任意多边形: 形状 102"/>
                  <p:cNvSpPr/>
                  <p:nvPr/>
                </p:nvSpPr>
                <p:spPr>
                  <a:xfrm>
                    <a:off x="4502013" y="2066359"/>
                    <a:ext cx="3256327" cy="2644324"/>
                  </a:xfrm>
                  <a:custGeom>
                    <a:avLst/>
                    <a:gdLst>
                      <a:gd name="connsiteX0" fmla="*/ 187487 w 3256327"/>
                      <a:gd name="connsiteY0" fmla="*/ 0 h 2644324"/>
                      <a:gd name="connsiteX1" fmla="*/ 2950845 w 3256327"/>
                      <a:gd name="connsiteY1" fmla="*/ 0 h 2644324"/>
                      <a:gd name="connsiteX2" fmla="*/ 3154386 w 3256327"/>
                      <a:gd name="connsiteY2" fmla="*/ 195469 h 2644324"/>
                      <a:gd name="connsiteX3" fmla="*/ 3256157 w 3256327"/>
                      <a:gd name="connsiteY3" fmla="*/ 2448856 h 2644324"/>
                      <a:gd name="connsiteX4" fmla="*/ 3068847 w 3256327"/>
                      <a:gd name="connsiteY4" fmla="*/ 2644325 h 2644324"/>
                      <a:gd name="connsiteX5" fmla="*/ 305489 w 3256327"/>
                      <a:gd name="connsiteY5" fmla="*/ 2644325 h 2644324"/>
                      <a:gd name="connsiteX6" fmla="*/ 101948 w 3256327"/>
                      <a:gd name="connsiteY6" fmla="*/ 2448856 h 2644324"/>
                      <a:gd name="connsiteX7" fmla="*/ 177 w 3256327"/>
                      <a:gd name="connsiteY7" fmla="*/ 195469 h 2644324"/>
                      <a:gd name="connsiteX8" fmla="*/ 187487 w 3256327"/>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7" h="2644324">
                        <a:moveTo>
                          <a:pt x="187487" y="0"/>
                        </a:moveTo>
                        <a:lnTo>
                          <a:pt x="2950845" y="0"/>
                        </a:lnTo>
                        <a:cubicBezTo>
                          <a:pt x="3058799" y="0"/>
                          <a:pt x="3149921" y="87514"/>
                          <a:pt x="3154386" y="195469"/>
                        </a:cubicBezTo>
                        <a:lnTo>
                          <a:pt x="3256157" y="2448856"/>
                        </a:lnTo>
                        <a:cubicBezTo>
                          <a:pt x="3260623" y="2556810"/>
                          <a:pt x="3176802" y="2644325"/>
                          <a:pt x="3068847" y="2644325"/>
                        </a:cubicBezTo>
                        <a:lnTo>
                          <a:pt x="305489" y="2644325"/>
                        </a:lnTo>
                        <a:cubicBezTo>
                          <a:pt x="197535" y="2644325"/>
                          <a:pt x="106414" y="2556810"/>
                          <a:pt x="101948" y="2448856"/>
                        </a:cubicBezTo>
                        <a:lnTo>
                          <a:pt x="177" y="195469"/>
                        </a:lnTo>
                        <a:cubicBezTo>
                          <a:pt x="-4375" y="87514"/>
                          <a:pt x="79532" y="0"/>
                          <a:pt x="187487" y="0"/>
                        </a:cubicBezTo>
                        <a:close/>
                      </a:path>
                    </a:pathLst>
                  </a:custGeom>
                  <a:solidFill>
                    <a:srgbClr val="E7F2F2"/>
                  </a:solidFill>
                  <a:ln w="8582" cap="flat">
                    <a:noFill/>
                    <a:prstDash val="solid"/>
                    <a:miter/>
                  </a:ln>
                </p:spPr>
                <p:txBody>
                  <a:bodyPr rtlCol="0" anchor="ctr"/>
                  <a:lstStyle/>
                  <a:p>
                    <a:endParaRPr lang="zh-CN" altLang="en-US"/>
                  </a:p>
                </p:txBody>
              </p:sp>
              <p:sp>
                <p:nvSpPr>
                  <p:cNvPr id="104" name="任意多边形: 形状 103"/>
                  <p:cNvSpPr/>
                  <p:nvPr/>
                </p:nvSpPr>
                <p:spPr>
                  <a:xfrm>
                    <a:off x="4530810" y="2093927"/>
                    <a:ext cx="3196426" cy="2591335"/>
                  </a:xfrm>
                  <a:custGeom>
                    <a:avLst/>
                    <a:gdLst>
                      <a:gd name="connsiteX0" fmla="*/ 166419 w 3196426"/>
                      <a:gd name="connsiteY0" fmla="*/ 0 h 2591335"/>
                      <a:gd name="connsiteX1" fmla="*/ 2914318 w 3196426"/>
                      <a:gd name="connsiteY1" fmla="*/ 0 h 2591335"/>
                      <a:gd name="connsiteX2" fmla="*/ 3094929 w 3196426"/>
                      <a:gd name="connsiteY2" fmla="*/ 173397 h 2591335"/>
                      <a:gd name="connsiteX3" fmla="*/ 3196271 w 3196426"/>
                      <a:gd name="connsiteY3" fmla="*/ 2416822 h 2591335"/>
                      <a:gd name="connsiteX4" fmla="*/ 3028971 w 3196426"/>
                      <a:gd name="connsiteY4" fmla="*/ 2591335 h 2591335"/>
                      <a:gd name="connsiteX5" fmla="*/ 295844 w 3196426"/>
                      <a:gd name="connsiteY5" fmla="*/ 2591335 h 2591335"/>
                      <a:gd name="connsiteX6" fmla="*/ 100977 w 3196426"/>
                      <a:gd name="connsiteY6" fmla="*/ 2404197 h 2591335"/>
                      <a:gd name="connsiteX7" fmla="*/ 150 w 3196426"/>
                      <a:gd name="connsiteY7" fmla="*/ 173397 h 2591335"/>
                      <a:gd name="connsiteX8" fmla="*/ 166419 w 3196426"/>
                      <a:gd name="connsiteY8" fmla="*/ 0 h 2591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6426" h="2591335">
                        <a:moveTo>
                          <a:pt x="166419" y="0"/>
                        </a:moveTo>
                        <a:lnTo>
                          <a:pt x="2914318" y="0"/>
                        </a:lnTo>
                        <a:cubicBezTo>
                          <a:pt x="3010077" y="0"/>
                          <a:pt x="3090979" y="77638"/>
                          <a:pt x="3094929" y="173397"/>
                        </a:cubicBezTo>
                        <a:lnTo>
                          <a:pt x="3196271" y="2416822"/>
                        </a:lnTo>
                        <a:cubicBezTo>
                          <a:pt x="3200307" y="2513182"/>
                          <a:pt x="3125332" y="2591335"/>
                          <a:pt x="3028971" y="2591335"/>
                        </a:cubicBezTo>
                        <a:lnTo>
                          <a:pt x="295844" y="2591335"/>
                        </a:lnTo>
                        <a:cubicBezTo>
                          <a:pt x="192527" y="2591335"/>
                          <a:pt x="105185" y="2507514"/>
                          <a:pt x="100977" y="2404197"/>
                        </a:cubicBezTo>
                        <a:lnTo>
                          <a:pt x="150" y="173397"/>
                        </a:lnTo>
                        <a:cubicBezTo>
                          <a:pt x="-3800" y="77638"/>
                          <a:pt x="70574" y="0"/>
                          <a:pt x="166419" y="0"/>
                        </a:cubicBezTo>
                        <a:close/>
                      </a:path>
                    </a:pathLst>
                  </a:custGeom>
                  <a:solidFill>
                    <a:srgbClr val="529AE3"/>
                  </a:solidFill>
                  <a:ln w="8582" cap="flat">
                    <a:noFill/>
                    <a:prstDash val="solid"/>
                    <a:miter/>
                  </a:ln>
                </p:spPr>
                <p:txBody>
                  <a:bodyPr rtlCol="0" anchor="ctr"/>
                  <a:lstStyle/>
                  <a:p>
                    <a:endParaRPr lang="zh-CN" altLang="en-US"/>
                  </a:p>
                </p:txBody>
              </p:sp>
              <p:sp>
                <p:nvSpPr>
                  <p:cNvPr id="105" name="任意多边形: 形状 104"/>
                  <p:cNvSpPr/>
                  <p:nvPr/>
                </p:nvSpPr>
                <p:spPr>
                  <a:xfrm>
                    <a:off x="5516540" y="2158940"/>
                    <a:ext cx="1136072" cy="27825"/>
                  </a:xfrm>
                  <a:custGeom>
                    <a:avLst/>
                    <a:gdLst>
                      <a:gd name="connsiteX0" fmla="*/ 12977 w 1136072"/>
                      <a:gd name="connsiteY0" fmla="*/ 27826 h 27825"/>
                      <a:gd name="connsiteX1" fmla="*/ 1124298 w 1136072"/>
                      <a:gd name="connsiteY1" fmla="*/ 27826 h 27825"/>
                      <a:gd name="connsiteX2" fmla="*/ 1136064 w 1136072"/>
                      <a:gd name="connsiteY2" fmla="*/ 15545 h 27825"/>
                      <a:gd name="connsiteX3" fmla="*/ 1135892 w 1136072"/>
                      <a:gd name="connsiteY3" fmla="*/ 12281 h 27825"/>
                      <a:gd name="connsiteX4" fmla="*/ 1123095 w 1136072"/>
                      <a:gd name="connsiteY4" fmla="*/ 0 h 27825"/>
                      <a:gd name="connsiteX5" fmla="*/ 11775 w 1136072"/>
                      <a:gd name="connsiteY5" fmla="*/ 0 h 27825"/>
                      <a:gd name="connsiteX6" fmla="*/ 9 w 1136072"/>
                      <a:gd name="connsiteY6" fmla="*/ 12281 h 27825"/>
                      <a:gd name="connsiteX7" fmla="*/ 181 w 1136072"/>
                      <a:gd name="connsiteY7" fmla="*/ 15545 h 27825"/>
                      <a:gd name="connsiteX8" fmla="*/ 12977 w 1136072"/>
                      <a:gd name="connsiteY8" fmla="*/ 27826 h 2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072" h="27825">
                        <a:moveTo>
                          <a:pt x="12977" y="27826"/>
                        </a:moveTo>
                        <a:lnTo>
                          <a:pt x="1124298" y="27826"/>
                        </a:lnTo>
                        <a:cubicBezTo>
                          <a:pt x="1130997" y="27826"/>
                          <a:pt x="1136321" y="22329"/>
                          <a:pt x="1136064" y="15545"/>
                        </a:cubicBezTo>
                        <a:lnTo>
                          <a:pt x="1135892" y="12281"/>
                        </a:lnTo>
                        <a:cubicBezTo>
                          <a:pt x="1135634" y="5582"/>
                          <a:pt x="1129880" y="0"/>
                          <a:pt x="1123095" y="0"/>
                        </a:cubicBezTo>
                        <a:lnTo>
                          <a:pt x="11775" y="0"/>
                        </a:lnTo>
                        <a:cubicBezTo>
                          <a:pt x="5076" y="0"/>
                          <a:pt x="-249" y="5496"/>
                          <a:pt x="9" y="12281"/>
                        </a:cubicBezTo>
                        <a:lnTo>
                          <a:pt x="181" y="15545"/>
                        </a:lnTo>
                        <a:cubicBezTo>
                          <a:pt x="524" y="22329"/>
                          <a:pt x="6278" y="27826"/>
                          <a:pt x="12977" y="27826"/>
                        </a:cubicBezTo>
                        <a:close/>
                      </a:path>
                    </a:pathLst>
                  </a:custGeom>
                  <a:solidFill>
                    <a:srgbClr val="434A59"/>
                  </a:solidFill>
                  <a:ln w="8582" cap="flat">
                    <a:noFill/>
                    <a:prstDash val="solid"/>
                    <a:miter/>
                  </a:ln>
                </p:spPr>
                <p:txBody>
                  <a:bodyPr rtlCol="0" anchor="ctr"/>
                  <a:lstStyle/>
                  <a:p>
                    <a:endParaRPr lang="zh-CN" altLang="en-US"/>
                  </a:p>
                </p:txBody>
              </p:sp>
              <p:sp>
                <p:nvSpPr>
                  <p:cNvPr id="106" name="任意多边形: 形状 105"/>
                  <p:cNvSpPr/>
                  <p:nvPr/>
                </p:nvSpPr>
                <p:spPr>
                  <a:xfrm>
                    <a:off x="6689090" y="2159112"/>
                    <a:ext cx="27762" cy="27654"/>
                  </a:xfrm>
                  <a:custGeom>
                    <a:avLst/>
                    <a:gdLst>
                      <a:gd name="connsiteX0" fmla="*/ 14 w 27762"/>
                      <a:gd name="connsiteY0" fmla="*/ 13827 h 27654"/>
                      <a:gd name="connsiteX1" fmla="*/ 14442 w 27762"/>
                      <a:gd name="connsiteY1" fmla="*/ 27654 h 27654"/>
                      <a:gd name="connsiteX2" fmla="*/ 27754 w 27762"/>
                      <a:gd name="connsiteY2" fmla="*/ 13827 h 27654"/>
                      <a:gd name="connsiteX3" fmla="*/ 13326 w 27762"/>
                      <a:gd name="connsiteY3" fmla="*/ 0 h 27654"/>
                      <a:gd name="connsiteX4" fmla="*/ 14 w 27762"/>
                      <a:gd name="connsiteY4" fmla="*/ 13827 h 27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4">
                        <a:moveTo>
                          <a:pt x="14" y="13827"/>
                        </a:moveTo>
                        <a:cubicBezTo>
                          <a:pt x="358" y="21471"/>
                          <a:pt x="6799" y="27654"/>
                          <a:pt x="14442" y="27654"/>
                        </a:cubicBezTo>
                        <a:cubicBezTo>
                          <a:pt x="22086" y="27654"/>
                          <a:pt x="28012" y="21471"/>
                          <a:pt x="27754" y="13827"/>
                        </a:cubicBezTo>
                        <a:cubicBezTo>
                          <a:pt x="27411" y="6184"/>
                          <a:pt x="20969" y="0"/>
                          <a:pt x="13326" y="0"/>
                        </a:cubicBezTo>
                        <a:cubicBezTo>
                          <a:pt x="5682" y="0"/>
                          <a:pt x="-330" y="6184"/>
                          <a:pt x="14" y="13827"/>
                        </a:cubicBezTo>
                        <a:close/>
                      </a:path>
                    </a:pathLst>
                  </a:custGeom>
                  <a:solidFill>
                    <a:srgbClr val="434A59"/>
                  </a:solidFill>
                  <a:ln w="8582" cap="flat">
                    <a:noFill/>
                    <a:prstDash val="solid"/>
                    <a:miter/>
                  </a:ln>
                </p:spPr>
                <p:txBody>
                  <a:bodyPr rtlCol="0" anchor="ctr"/>
                  <a:lstStyle/>
                  <a:p>
                    <a:endParaRPr lang="zh-CN" altLang="en-US"/>
                  </a:p>
                </p:txBody>
              </p:sp>
              <p:sp>
                <p:nvSpPr>
                  <p:cNvPr id="107" name="任意多边形: 形状 106"/>
                  <p:cNvSpPr/>
                  <p:nvPr/>
                </p:nvSpPr>
                <p:spPr>
                  <a:xfrm>
                    <a:off x="5460969" y="2159111"/>
                    <a:ext cx="27762" cy="27655"/>
                  </a:xfrm>
                  <a:custGeom>
                    <a:avLst/>
                    <a:gdLst>
                      <a:gd name="connsiteX0" fmla="*/ 14 w 27762"/>
                      <a:gd name="connsiteY0" fmla="*/ 13828 h 27655"/>
                      <a:gd name="connsiteX1" fmla="*/ 14443 w 27762"/>
                      <a:gd name="connsiteY1" fmla="*/ 27655 h 27655"/>
                      <a:gd name="connsiteX2" fmla="*/ 27754 w 27762"/>
                      <a:gd name="connsiteY2" fmla="*/ 13828 h 27655"/>
                      <a:gd name="connsiteX3" fmla="*/ 13326 w 27762"/>
                      <a:gd name="connsiteY3" fmla="*/ 1 h 27655"/>
                      <a:gd name="connsiteX4" fmla="*/ 14 w 27762"/>
                      <a:gd name="connsiteY4" fmla="*/ 13828 h 27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5">
                        <a:moveTo>
                          <a:pt x="14" y="13828"/>
                        </a:moveTo>
                        <a:cubicBezTo>
                          <a:pt x="358" y="21472"/>
                          <a:pt x="6799" y="27655"/>
                          <a:pt x="14443" y="27655"/>
                        </a:cubicBezTo>
                        <a:cubicBezTo>
                          <a:pt x="22086" y="27655"/>
                          <a:pt x="28012" y="21472"/>
                          <a:pt x="27754" y="13828"/>
                        </a:cubicBezTo>
                        <a:cubicBezTo>
                          <a:pt x="27411" y="6184"/>
                          <a:pt x="20970" y="1"/>
                          <a:pt x="13326" y="1"/>
                        </a:cubicBezTo>
                        <a:cubicBezTo>
                          <a:pt x="5597" y="-85"/>
                          <a:pt x="-329" y="6184"/>
                          <a:pt x="14" y="13828"/>
                        </a:cubicBezTo>
                        <a:close/>
                      </a:path>
                    </a:pathLst>
                  </a:custGeom>
                  <a:solidFill>
                    <a:srgbClr val="434A59"/>
                  </a:solidFill>
                  <a:ln w="8582" cap="flat">
                    <a:noFill/>
                    <a:prstDash val="solid"/>
                    <a:miter/>
                  </a:ln>
                </p:spPr>
                <p:txBody>
                  <a:bodyPr rtlCol="0" anchor="ctr"/>
                  <a:lstStyle/>
                  <a:p>
                    <a:endParaRPr lang="zh-CN" altLang="en-US"/>
                  </a:p>
                </p:txBody>
              </p:sp>
            </p:grpSp>
            <p:sp>
              <p:nvSpPr>
                <p:cNvPr id="9" name="任意多边形: 形状 107"/>
                <p:cNvSpPr/>
                <p:nvPr/>
              </p:nvSpPr>
              <p:spPr>
                <a:xfrm>
                  <a:off x="4473591" y="2537069"/>
                  <a:ext cx="28513" cy="256039"/>
                </a:xfrm>
                <a:custGeom>
                  <a:avLst/>
                  <a:gdLst>
                    <a:gd name="connsiteX0" fmla="*/ 16833 w 28513"/>
                    <a:gd name="connsiteY0" fmla="*/ 255942 h 256039"/>
                    <a:gd name="connsiteX1" fmla="*/ 19238 w 28513"/>
                    <a:gd name="connsiteY1" fmla="*/ 256028 h 256039"/>
                    <a:gd name="connsiteX2" fmla="*/ 28513 w 28513"/>
                    <a:gd name="connsiteY2" fmla="*/ 247182 h 256039"/>
                    <a:gd name="connsiteX3" fmla="*/ 20869 w 28513"/>
                    <a:gd name="connsiteY3" fmla="*/ 9802 h 256039"/>
                    <a:gd name="connsiteX4" fmla="*/ 11680 w 28513"/>
                    <a:gd name="connsiteY4" fmla="*/ 98 h 256039"/>
                    <a:gd name="connsiteX5" fmla="*/ 9275 w 28513"/>
                    <a:gd name="connsiteY5" fmla="*/ 12 h 256039"/>
                    <a:gd name="connsiteX6" fmla="*/ 0 w 28513"/>
                    <a:gd name="connsiteY6" fmla="*/ 8858 h 256039"/>
                    <a:gd name="connsiteX7" fmla="*/ 7644 w 28513"/>
                    <a:gd name="connsiteY7" fmla="*/ 246237 h 256039"/>
                    <a:gd name="connsiteX8" fmla="*/ 16833 w 28513"/>
                    <a:gd name="connsiteY8" fmla="*/ 255942 h 25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3" h="256039">
                      <a:moveTo>
                        <a:pt x="16833" y="255942"/>
                      </a:moveTo>
                      <a:lnTo>
                        <a:pt x="19238" y="256028"/>
                      </a:lnTo>
                      <a:cubicBezTo>
                        <a:pt x="24305" y="256285"/>
                        <a:pt x="28513" y="252249"/>
                        <a:pt x="28513" y="247182"/>
                      </a:cubicBezTo>
                      <a:lnTo>
                        <a:pt x="20869" y="9802"/>
                      </a:lnTo>
                      <a:cubicBezTo>
                        <a:pt x="20869" y="4735"/>
                        <a:pt x="16747" y="355"/>
                        <a:pt x="11680" y="98"/>
                      </a:cubicBezTo>
                      <a:lnTo>
                        <a:pt x="9275" y="12"/>
                      </a:lnTo>
                      <a:cubicBezTo>
                        <a:pt x="4208" y="-246"/>
                        <a:pt x="0" y="3791"/>
                        <a:pt x="0" y="8858"/>
                      </a:cubicBezTo>
                      <a:lnTo>
                        <a:pt x="7644" y="246237"/>
                      </a:lnTo>
                      <a:cubicBezTo>
                        <a:pt x="7644" y="251390"/>
                        <a:pt x="11766" y="255770"/>
                        <a:pt x="16833" y="255942"/>
                      </a:cubicBezTo>
                      <a:close/>
                    </a:path>
                  </a:pathLst>
                </a:custGeom>
                <a:solidFill>
                  <a:srgbClr val="FFFFFF"/>
                </a:solidFill>
                <a:ln w="8582" cap="flat">
                  <a:noFill/>
                  <a:prstDash val="solid"/>
                  <a:miter/>
                </a:ln>
              </p:spPr>
              <p:txBody>
                <a:bodyPr rtlCol="0" anchor="ctr"/>
                <a:lstStyle/>
                <a:p>
                  <a:endParaRPr lang="zh-CN" altLang="en-US"/>
                </a:p>
              </p:txBody>
            </p:sp>
          </p:grpSp>
          <p:grpSp>
            <p:nvGrpSpPr>
              <p:cNvPr id="10" name="图形 92"/>
              <p:cNvGrpSpPr/>
              <p:nvPr/>
            </p:nvGrpSpPr>
            <p:grpSpPr>
              <a:xfrm>
                <a:off x="11661" y="4853"/>
                <a:ext cx="1578" cy="2610"/>
                <a:chOff x="7404762" y="3081736"/>
                <a:chExt cx="1002201" cy="1657543"/>
              </a:xfrm>
            </p:grpSpPr>
            <p:sp>
              <p:nvSpPr>
                <p:cNvPr id="110" name="任意多边形: 形状 109"/>
                <p:cNvSpPr/>
                <p:nvPr/>
              </p:nvSpPr>
              <p:spPr>
                <a:xfrm>
                  <a:off x="8238653"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1" name="任意多边形: 形状 110"/>
                <p:cNvSpPr/>
                <p:nvPr/>
              </p:nvSpPr>
              <p:spPr>
                <a:xfrm>
                  <a:off x="7961682"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2" name="任意多边形: 形状 111"/>
                <p:cNvSpPr/>
                <p:nvPr/>
              </p:nvSpPr>
              <p:spPr>
                <a:xfrm>
                  <a:off x="7509435" y="3265641"/>
                  <a:ext cx="449811" cy="424664"/>
                </a:xfrm>
                <a:custGeom>
                  <a:avLst/>
                  <a:gdLst>
                    <a:gd name="connsiteX0" fmla="*/ 406330 w 449811"/>
                    <a:gd name="connsiteY0" fmla="*/ 926 h 424664"/>
                    <a:gd name="connsiteX1" fmla="*/ 292106 w 449811"/>
                    <a:gd name="connsiteY1" fmla="*/ 256599 h 424664"/>
                    <a:gd name="connsiteX2" fmla="*/ 6890 w 449811"/>
                    <a:gd name="connsiteY2" fmla="*/ 302889 h 424664"/>
                    <a:gd name="connsiteX3" fmla="*/ 16251 w 449811"/>
                    <a:gd name="connsiteY3" fmla="*/ 385938 h 424664"/>
                    <a:gd name="connsiteX4" fmla="*/ 329036 w 449811"/>
                    <a:gd name="connsiteY4" fmla="*/ 383705 h 424664"/>
                    <a:gd name="connsiteX5" fmla="*/ 441112 w 449811"/>
                    <a:gd name="connsiteY5" fmla="*/ 227141 h 424664"/>
                    <a:gd name="connsiteX6" fmla="*/ 406330 w 449811"/>
                    <a:gd name="connsiteY6" fmla="*/ 926 h 42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811" h="424664">
                      <a:moveTo>
                        <a:pt x="406330" y="926"/>
                      </a:moveTo>
                      <a:cubicBezTo>
                        <a:pt x="344924" y="-17453"/>
                        <a:pt x="315209" y="243630"/>
                        <a:pt x="292106" y="256599"/>
                      </a:cubicBezTo>
                      <a:cubicBezTo>
                        <a:pt x="270120" y="268966"/>
                        <a:pt x="70529" y="297307"/>
                        <a:pt x="6890" y="302889"/>
                      </a:cubicBezTo>
                      <a:cubicBezTo>
                        <a:pt x="-5992" y="304006"/>
                        <a:pt x="363" y="372368"/>
                        <a:pt x="16251" y="385938"/>
                      </a:cubicBezTo>
                      <a:cubicBezTo>
                        <a:pt x="77314" y="437897"/>
                        <a:pt x="153062" y="437983"/>
                        <a:pt x="329036" y="383705"/>
                      </a:cubicBezTo>
                      <a:cubicBezTo>
                        <a:pt x="406244" y="359915"/>
                        <a:pt x="428058" y="288805"/>
                        <a:pt x="441112" y="227141"/>
                      </a:cubicBezTo>
                      <a:cubicBezTo>
                        <a:pt x="463614" y="121076"/>
                        <a:pt x="439051" y="10717"/>
                        <a:pt x="406330" y="926"/>
                      </a:cubicBezTo>
                      <a:close/>
                    </a:path>
                  </a:pathLst>
                </a:custGeom>
                <a:solidFill>
                  <a:srgbClr val="F2A25C"/>
                </a:solidFill>
                <a:ln w="8582" cap="flat">
                  <a:noFill/>
                  <a:prstDash val="solid"/>
                  <a:miter/>
                </a:ln>
              </p:spPr>
              <p:txBody>
                <a:bodyPr rtlCol="0" anchor="ctr"/>
                <a:lstStyle/>
                <a:p>
                  <a:endParaRPr lang="zh-CN" altLang="en-US"/>
                </a:p>
              </p:txBody>
            </p:sp>
            <p:sp>
              <p:nvSpPr>
                <p:cNvPr id="113" name="任意多边形: 形状 112"/>
                <p:cNvSpPr/>
                <p:nvPr/>
              </p:nvSpPr>
              <p:spPr>
                <a:xfrm>
                  <a:off x="7979388" y="3558575"/>
                  <a:ext cx="385371" cy="1136607"/>
                </a:xfrm>
                <a:custGeom>
                  <a:avLst/>
                  <a:gdLst>
                    <a:gd name="connsiteX0" fmla="*/ 2850 w 385371"/>
                    <a:gd name="connsiteY0" fmla="*/ 210749 h 1136607"/>
                    <a:gd name="connsiteX1" fmla="*/ 10150 w 385371"/>
                    <a:gd name="connsiteY1" fmla="*/ 53584 h 1136607"/>
                    <a:gd name="connsiteX2" fmla="*/ 294508 w 385371"/>
                    <a:gd name="connsiteY2" fmla="*/ 58823 h 1136607"/>
                    <a:gd name="connsiteX3" fmla="*/ 338909 w 385371"/>
                    <a:gd name="connsiteY3" fmla="*/ 258757 h 1136607"/>
                    <a:gd name="connsiteX4" fmla="*/ 385371 w 385371"/>
                    <a:gd name="connsiteY4" fmla="*/ 1124969 h 1136607"/>
                    <a:gd name="connsiteX5" fmla="*/ 321732 w 385371"/>
                    <a:gd name="connsiteY5" fmla="*/ 1131238 h 1136607"/>
                    <a:gd name="connsiteX6" fmla="*/ 281367 w 385371"/>
                    <a:gd name="connsiteY6" fmla="*/ 1124969 h 1136607"/>
                    <a:gd name="connsiteX7" fmla="*/ 151170 w 385371"/>
                    <a:gd name="connsiteY7" fmla="*/ 274216 h 1136607"/>
                    <a:gd name="connsiteX8" fmla="*/ 138201 w 385371"/>
                    <a:gd name="connsiteY8" fmla="*/ 1131754 h 1136607"/>
                    <a:gd name="connsiteX9" fmla="*/ 42786 w 385371"/>
                    <a:gd name="connsiteY9" fmla="*/ 1136306 h 1136607"/>
                    <a:gd name="connsiteX10" fmla="*/ 2077 w 385371"/>
                    <a:gd name="connsiteY10" fmla="*/ 1124110 h 1136607"/>
                    <a:gd name="connsiteX11" fmla="*/ 2850 w 385371"/>
                    <a:gd name="connsiteY11" fmla="*/ 210749 h 113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71" h="1136607">
                      <a:moveTo>
                        <a:pt x="2850" y="210749"/>
                      </a:moveTo>
                      <a:cubicBezTo>
                        <a:pt x="5427" y="154238"/>
                        <a:pt x="7917" y="60454"/>
                        <a:pt x="10150" y="53584"/>
                      </a:cubicBezTo>
                      <a:cubicBezTo>
                        <a:pt x="44933" y="-54371"/>
                        <a:pt x="270203" y="29279"/>
                        <a:pt x="294508" y="58823"/>
                      </a:cubicBezTo>
                      <a:cubicBezTo>
                        <a:pt x="332725" y="103997"/>
                        <a:pt x="330493" y="161796"/>
                        <a:pt x="338909" y="258757"/>
                      </a:cubicBezTo>
                      <a:cubicBezTo>
                        <a:pt x="342688" y="302386"/>
                        <a:pt x="385371" y="1124969"/>
                        <a:pt x="385371" y="1124969"/>
                      </a:cubicBezTo>
                      <a:cubicBezTo>
                        <a:pt x="385371" y="1124969"/>
                        <a:pt x="355656" y="1134330"/>
                        <a:pt x="321732" y="1131238"/>
                      </a:cubicBezTo>
                      <a:cubicBezTo>
                        <a:pt x="297685" y="1129091"/>
                        <a:pt x="281367" y="1124969"/>
                        <a:pt x="281367" y="1124969"/>
                      </a:cubicBezTo>
                      <a:cubicBezTo>
                        <a:pt x="204331" y="826699"/>
                        <a:pt x="151170" y="274216"/>
                        <a:pt x="151170" y="274216"/>
                      </a:cubicBezTo>
                      <a:cubicBezTo>
                        <a:pt x="146360" y="405273"/>
                        <a:pt x="138201" y="1131754"/>
                        <a:pt x="138201" y="1131754"/>
                      </a:cubicBezTo>
                      <a:cubicBezTo>
                        <a:pt x="138201" y="1131754"/>
                        <a:pt x="85813" y="1132870"/>
                        <a:pt x="42786" y="1136306"/>
                      </a:cubicBezTo>
                      <a:cubicBezTo>
                        <a:pt x="11009" y="1138882"/>
                        <a:pt x="2077" y="1124110"/>
                        <a:pt x="2077" y="1124110"/>
                      </a:cubicBezTo>
                      <a:cubicBezTo>
                        <a:pt x="2077" y="1124110"/>
                        <a:pt x="-3076" y="615084"/>
                        <a:pt x="2850" y="210749"/>
                      </a:cubicBezTo>
                      <a:close/>
                    </a:path>
                  </a:pathLst>
                </a:custGeom>
                <a:solidFill>
                  <a:srgbClr val="54678C"/>
                </a:solidFill>
                <a:ln w="8582" cap="flat">
                  <a:noFill/>
                  <a:prstDash val="solid"/>
                  <a:miter/>
                </a:ln>
              </p:spPr>
              <p:txBody>
                <a:bodyPr rtlCol="0" anchor="ctr"/>
                <a:lstStyle/>
                <a:p>
                  <a:endParaRPr lang="zh-CN" altLang="en-US"/>
                </a:p>
              </p:txBody>
            </p:sp>
            <p:sp>
              <p:nvSpPr>
                <p:cNvPr id="114" name="任意多边形: 形状 113"/>
                <p:cNvSpPr/>
                <p:nvPr/>
              </p:nvSpPr>
              <p:spPr>
                <a:xfrm>
                  <a:off x="8014959" y="3641960"/>
                  <a:ext cx="296466" cy="105940"/>
                </a:xfrm>
                <a:custGeom>
                  <a:avLst/>
                  <a:gdLst>
                    <a:gd name="connsiteX0" fmla="*/ 275340 w 296466"/>
                    <a:gd name="connsiteY0" fmla="*/ 0 h 105940"/>
                    <a:gd name="connsiteX1" fmla="*/ 0 w 296466"/>
                    <a:gd name="connsiteY1" fmla="*/ 91293 h 105940"/>
                    <a:gd name="connsiteX2" fmla="*/ 197015 w 296466"/>
                    <a:gd name="connsiteY2" fmla="*/ 102372 h 105940"/>
                    <a:gd name="connsiteX3" fmla="*/ 296467 w 296466"/>
                    <a:gd name="connsiteY3" fmla="*/ 88974 h 105940"/>
                    <a:gd name="connsiteX4" fmla="*/ 275340 w 296466"/>
                    <a:gd name="connsiteY4" fmla="*/ 0 h 105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66" h="105940">
                      <a:moveTo>
                        <a:pt x="275340" y="0"/>
                      </a:moveTo>
                      <a:lnTo>
                        <a:pt x="0" y="91293"/>
                      </a:lnTo>
                      <a:cubicBezTo>
                        <a:pt x="0" y="91293"/>
                        <a:pt x="93011" y="114653"/>
                        <a:pt x="197015" y="102372"/>
                      </a:cubicBezTo>
                      <a:cubicBezTo>
                        <a:pt x="242189" y="97047"/>
                        <a:pt x="274395" y="92410"/>
                        <a:pt x="296467" y="88974"/>
                      </a:cubicBezTo>
                      <a:cubicBezTo>
                        <a:pt x="292945" y="53161"/>
                        <a:pt x="287879" y="24562"/>
                        <a:pt x="275340" y="0"/>
                      </a:cubicBezTo>
                      <a:close/>
                    </a:path>
                  </a:pathLst>
                </a:custGeom>
                <a:solidFill>
                  <a:srgbClr val="40516B"/>
                </a:solidFill>
                <a:ln w="8582" cap="flat">
                  <a:noFill/>
                  <a:prstDash val="solid"/>
                  <a:miter/>
                </a:ln>
              </p:spPr>
              <p:txBody>
                <a:bodyPr rtlCol="0" anchor="ctr"/>
                <a:lstStyle/>
                <a:p>
                  <a:endParaRPr lang="zh-CN" altLang="en-US"/>
                </a:p>
              </p:txBody>
            </p:sp>
            <p:sp>
              <p:nvSpPr>
                <p:cNvPr id="115" name="任意多边形: 形状 114"/>
                <p:cNvSpPr/>
                <p:nvPr/>
              </p:nvSpPr>
              <p:spPr>
                <a:xfrm>
                  <a:off x="7874259" y="3213067"/>
                  <a:ext cx="434996" cy="520341"/>
                </a:xfrm>
                <a:custGeom>
                  <a:avLst/>
                  <a:gdLst>
                    <a:gd name="connsiteX0" fmla="*/ 93722 w 434996"/>
                    <a:gd name="connsiteY0" fmla="*/ 518469 h 520341"/>
                    <a:gd name="connsiteX1" fmla="*/ 7582 w 434996"/>
                    <a:gd name="connsiteY1" fmla="*/ 71622 h 520341"/>
                    <a:gd name="connsiteX2" fmla="*/ 255611 w 434996"/>
                    <a:gd name="connsiteY2" fmla="*/ 52212 h 520341"/>
                    <a:gd name="connsiteX3" fmla="*/ 433731 w 434996"/>
                    <a:gd name="connsiteY3" fmla="*/ 447272 h 520341"/>
                    <a:gd name="connsiteX4" fmla="*/ 235085 w 434996"/>
                    <a:gd name="connsiteY4" fmla="*/ 517009 h 520341"/>
                    <a:gd name="connsiteX5" fmla="*/ 93722 w 434996"/>
                    <a:gd name="connsiteY5" fmla="*/ 518469 h 52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996" h="520341">
                      <a:moveTo>
                        <a:pt x="93722" y="518469"/>
                      </a:moveTo>
                      <a:cubicBezTo>
                        <a:pt x="80410" y="309259"/>
                        <a:pt x="-29433" y="131654"/>
                        <a:pt x="7582" y="71622"/>
                      </a:cubicBezTo>
                      <a:cubicBezTo>
                        <a:pt x="72166" y="-33069"/>
                        <a:pt x="204081" y="-8163"/>
                        <a:pt x="255611" y="52212"/>
                      </a:cubicBezTo>
                      <a:cubicBezTo>
                        <a:pt x="323458" y="131739"/>
                        <a:pt x="448933" y="404159"/>
                        <a:pt x="433731" y="447272"/>
                      </a:cubicBezTo>
                      <a:cubicBezTo>
                        <a:pt x="415696" y="473896"/>
                        <a:pt x="387612" y="494422"/>
                        <a:pt x="235085" y="517009"/>
                      </a:cubicBezTo>
                      <a:cubicBezTo>
                        <a:pt x="206228" y="521217"/>
                        <a:pt x="125155" y="521131"/>
                        <a:pt x="93722" y="518469"/>
                      </a:cubicBezTo>
                      <a:close/>
                    </a:path>
                  </a:pathLst>
                </a:custGeom>
                <a:solidFill>
                  <a:srgbClr val="FFE164"/>
                </a:solidFill>
                <a:ln w="8582" cap="flat">
                  <a:noFill/>
                  <a:prstDash val="solid"/>
                  <a:miter/>
                </a:ln>
              </p:spPr>
              <p:txBody>
                <a:bodyPr rtlCol="0" anchor="ctr"/>
                <a:lstStyle/>
                <a:p>
                  <a:endParaRPr lang="zh-CN" altLang="en-US"/>
                </a:p>
              </p:txBody>
            </p:sp>
            <p:sp>
              <p:nvSpPr>
                <p:cNvPr id="116" name="任意多边形: 形状 115"/>
                <p:cNvSpPr/>
                <p:nvPr/>
              </p:nvSpPr>
              <p:spPr>
                <a:xfrm>
                  <a:off x="7865711" y="3090016"/>
                  <a:ext cx="84970" cy="80019"/>
                </a:xfrm>
                <a:custGeom>
                  <a:avLst/>
                  <a:gdLst>
                    <a:gd name="connsiteX0" fmla="*/ 8744 w 84970"/>
                    <a:gd name="connsiteY0" fmla="*/ 45409 h 80019"/>
                    <a:gd name="connsiteX1" fmla="*/ 4279 w 84970"/>
                    <a:gd name="connsiteY1" fmla="*/ 22565 h 80019"/>
                    <a:gd name="connsiteX2" fmla="*/ 82432 w 84970"/>
                    <a:gd name="connsiteY2" fmla="*/ 36563 h 80019"/>
                    <a:gd name="connsiteX3" fmla="*/ 78739 w 84970"/>
                    <a:gd name="connsiteY3" fmla="*/ 80020 h 80019"/>
                    <a:gd name="connsiteX4" fmla="*/ 8744 w 84970"/>
                    <a:gd name="connsiteY4" fmla="*/ 45409 h 80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0" h="80019">
                      <a:moveTo>
                        <a:pt x="8744" y="45409"/>
                      </a:moveTo>
                      <a:cubicBezTo>
                        <a:pt x="8744" y="45409"/>
                        <a:pt x="-7487" y="36993"/>
                        <a:pt x="4279" y="22565"/>
                      </a:cubicBezTo>
                      <a:cubicBezTo>
                        <a:pt x="38718" y="-19518"/>
                        <a:pt x="71353" y="4357"/>
                        <a:pt x="82432" y="36563"/>
                      </a:cubicBezTo>
                      <a:cubicBezTo>
                        <a:pt x="89818" y="58120"/>
                        <a:pt x="78739" y="80020"/>
                        <a:pt x="78739" y="80020"/>
                      </a:cubicBezTo>
                      <a:cubicBezTo>
                        <a:pt x="78739" y="80020"/>
                        <a:pt x="19050" y="69456"/>
                        <a:pt x="8744" y="45409"/>
                      </a:cubicBezTo>
                      <a:close/>
                    </a:path>
                  </a:pathLst>
                </a:custGeom>
                <a:solidFill>
                  <a:srgbClr val="AF5546"/>
                </a:solidFill>
                <a:ln w="8582" cap="flat">
                  <a:noFill/>
                  <a:prstDash val="solid"/>
                  <a:miter/>
                </a:ln>
              </p:spPr>
              <p:txBody>
                <a:bodyPr rtlCol="0" anchor="ctr"/>
                <a:lstStyle/>
                <a:p>
                  <a:endParaRPr lang="zh-CN" altLang="en-US"/>
                </a:p>
              </p:txBody>
            </p:sp>
            <p:sp>
              <p:nvSpPr>
                <p:cNvPr id="117" name="任意多边形: 形状 116"/>
                <p:cNvSpPr/>
                <p:nvPr/>
              </p:nvSpPr>
              <p:spPr>
                <a:xfrm>
                  <a:off x="7919028" y="3151399"/>
                  <a:ext cx="63135" cy="106934"/>
                </a:xfrm>
                <a:custGeom>
                  <a:avLst/>
                  <a:gdLst>
                    <a:gd name="connsiteX0" fmla="*/ 16490 w 63135"/>
                    <a:gd name="connsiteY0" fmla="*/ 0 h 106934"/>
                    <a:gd name="connsiteX1" fmla="*/ 62179 w 63135"/>
                    <a:gd name="connsiteY1" fmla="*/ 68277 h 106934"/>
                    <a:gd name="connsiteX2" fmla="*/ 31863 w 63135"/>
                    <a:gd name="connsiteY2" fmla="*/ 106151 h 106934"/>
                    <a:gd name="connsiteX3" fmla="*/ 19667 w 63135"/>
                    <a:gd name="connsiteY3" fmla="*/ 99967 h 106934"/>
                    <a:gd name="connsiteX4" fmla="*/ 0 w 63135"/>
                    <a:gd name="connsiteY4" fmla="*/ 27311 h 106934"/>
                    <a:gd name="connsiteX5" fmla="*/ 16490 w 63135"/>
                    <a:gd name="connsiteY5" fmla="*/ 0 h 10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35" h="106934">
                      <a:moveTo>
                        <a:pt x="16490" y="0"/>
                      </a:moveTo>
                      <a:lnTo>
                        <a:pt x="62179" y="68277"/>
                      </a:lnTo>
                      <a:cubicBezTo>
                        <a:pt x="67761" y="78926"/>
                        <a:pt x="47751" y="103317"/>
                        <a:pt x="31863" y="106151"/>
                      </a:cubicBezTo>
                      <a:cubicBezTo>
                        <a:pt x="27483" y="106924"/>
                        <a:pt x="20612" y="109071"/>
                        <a:pt x="19667" y="99967"/>
                      </a:cubicBezTo>
                      <a:lnTo>
                        <a:pt x="0" y="27311"/>
                      </a:lnTo>
                      <a:lnTo>
                        <a:pt x="16490" y="0"/>
                      </a:lnTo>
                      <a:close/>
                    </a:path>
                  </a:pathLst>
                </a:custGeom>
                <a:solidFill>
                  <a:srgbClr val="FF867A"/>
                </a:solidFill>
                <a:ln w="8582" cap="flat">
                  <a:noFill/>
                  <a:prstDash val="solid"/>
                  <a:miter/>
                </a:ln>
              </p:spPr>
              <p:txBody>
                <a:bodyPr rtlCol="0" anchor="ctr"/>
                <a:lstStyle/>
                <a:p>
                  <a:endParaRPr lang="zh-CN" altLang="en-US"/>
                </a:p>
              </p:txBody>
            </p:sp>
            <p:sp>
              <p:nvSpPr>
                <p:cNvPr id="118" name="任意多边形: 形状 117"/>
                <p:cNvSpPr/>
                <p:nvPr/>
              </p:nvSpPr>
              <p:spPr>
                <a:xfrm>
                  <a:off x="7864465" y="3081736"/>
                  <a:ext cx="58072" cy="69190"/>
                </a:xfrm>
                <a:custGeom>
                  <a:avLst/>
                  <a:gdLst>
                    <a:gd name="connsiteX0" fmla="*/ 49067 w 58072"/>
                    <a:gd name="connsiteY0" fmla="*/ 12208 h 69190"/>
                    <a:gd name="connsiteX1" fmla="*/ 25793 w 58072"/>
                    <a:gd name="connsiteY1" fmla="*/ 98 h 69190"/>
                    <a:gd name="connsiteX2" fmla="*/ 2347 w 58072"/>
                    <a:gd name="connsiteY2" fmla="*/ 29298 h 69190"/>
                    <a:gd name="connsiteX3" fmla="*/ 31633 w 58072"/>
                    <a:gd name="connsiteY3" fmla="*/ 68976 h 69190"/>
                    <a:gd name="connsiteX4" fmla="*/ 49067 w 58072"/>
                    <a:gd name="connsiteY4" fmla="*/ 12208 h 69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72" h="69190">
                      <a:moveTo>
                        <a:pt x="49067" y="12208"/>
                      </a:moveTo>
                      <a:cubicBezTo>
                        <a:pt x="49067" y="12208"/>
                        <a:pt x="44086" y="-1276"/>
                        <a:pt x="25793" y="98"/>
                      </a:cubicBezTo>
                      <a:cubicBezTo>
                        <a:pt x="7414" y="1558"/>
                        <a:pt x="10420" y="11005"/>
                        <a:pt x="2347" y="29298"/>
                      </a:cubicBezTo>
                      <a:cubicBezTo>
                        <a:pt x="-5726" y="47591"/>
                        <a:pt x="7757" y="63909"/>
                        <a:pt x="31633" y="68976"/>
                      </a:cubicBezTo>
                      <a:cubicBezTo>
                        <a:pt x="48294" y="72497"/>
                        <a:pt x="70881" y="31789"/>
                        <a:pt x="49067" y="12208"/>
                      </a:cubicBezTo>
                      <a:close/>
                    </a:path>
                  </a:pathLst>
                </a:custGeom>
                <a:solidFill>
                  <a:srgbClr val="AF5546"/>
                </a:solidFill>
                <a:ln w="8582" cap="flat">
                  <a:noFill/>
                  <a:prstDash val="solid"/>
                  <a:miter/>
                </a:ln>
              </p:spPr>
              <p:txBody>
                <a:bodyPr rtlCol="0" anchor="ctr"/>
                <a:lstStyle/>
                <a:p>
                  <a:endParaRPr lang="zh-CN" altLang="en-US"/>
                </a:p>
              </p:txBody>
            </p:sp>
            <p:sp>
              <p:nvSpPr>
                <p:cNvPr id="119" name="任意多边形: 形状 118"/>
                <p:cNvSpPr/>
                <p:nvPr/>
              </p:nvSpPr>
              <p:spPr>
                <a:xfrm>
                  <a:off x="7881474" y="3115465"/>
                  <a:ext cx="61686" cy="84105"/>
                </a:xfrm>
                <a:custGeom>
                  <a:avLst/>
                  <a:gdLst>
                    <a:gd name="connsiteX0" fmla="*/ 40474 w 61686"/>
                    <a:gd name="connsiteY0" fmla="*/ 10255 h 84105"/>
                    <a:gd name="connsiteX1" fmla="*/ 57308 w 61686"/>
                    <a:gd name="connsiteY1" fmla="*/ 34131 h 84105"/>
                    <a:gd name="connsiteX2" fmla="*/ 54044 w 61686"/>
                    <a:gd name="connsiteY2" fmla="*/ 68226 h 84105"/>
                    <a:gd name="connsiteX3" fmla="*/ 27334 w 61686"/>
                    <a:gd name="connsiteY3" fmla="*/ 83857 h 84105"/>
                    <a:gd name="connsiteX4" fmla="*/ 4748 w 61686"/>
                    <a:gd name="connsiteY4" fmla="*/ 64275 h 84105"/>
                    <a:gd name="connsiteX5" fmla="*/ 281 w 61686"/>
                    <a:gd name="connsiteY5" fmla="*/ 20475 h 84105"/>
                    <a:gd name="connsiteX6" fmla="*/ 13507 w 61686"/>
                    <a:gd name="connsiteY6" fmla="*/ 551 h 84105"/>
                    <a:gd name="connsiteX7" fmla="*/ 40474 w 61686"/>
                    <a:gd name="connsiteY7" fmla="*/ 10255 h 8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6" h="84105">
                      <a:moveTo>
                        <a:pt x="40474" y="10255"/>
                      </a:moveTo>
                      <a:lnTo>
                        <a:pt x="57308" y="34131"/>
                      </a:lnTo>
                      <a:cubicBezTo>
                        <a:pt x="63835" y="45210"/>
                        <a:pt x="63319" y="59208"/>
                        <a:pt x="54044" y="68226"/>
                      </a:cubicBezTo>
                      <a:cubicBezTo>
                        <a:pt x="45542" y="76471"/>
                        <a:pt x="39873" y="81710"/>
                        <a:pt x="27334" y="83857"/>
                      </a:cubicBezTo>
                      <a:cubicBezTo>
                        <a:pt x="16857" y="85660"/>
                        <a:pt x="8698" y="77501"/>
                        <a:pt x="4748" y="64275"/>
                      </a:cubicBezTo>
                      <a:cubicBezTo>
                        <a:pt x="-405" y="47013"/>
                        <a:pt x="-320" y="29751"/>
                        <a:pt x="281" y="20475"/>
                      </a:cubicBezTo>
                      <a:cubicBezTo>
                        <a:pt x="883" y="10513"/>
                        <a:pt x="6293" y="3385"/>
                        <a:pt x="13507" y="551"/>
                      </a:cubicBezTo>
                      <a:cubicBezTo>
                        <a:pt x="21580" y="-2713"/>
                        <a:pt x="22182" y="9568"/>
                        <a:pt x="40474" y="10255"/>
                      </a:cubicBezTo>
                      <a:close/>
                    </a:path>
                  </a:pathLst>
                </a:custGeom>
                <a:solidFill>
                  <a:srgbClr val="FF867A"/>
                </a:solidFill>
                <a:ln w="8582" cap="flat">
                  <a:noFill/>
                  <a:prstDash val="solid"/>
                  <a:miter/>
                </a:ln>
              </p:spPr>
              <p:txBody>
                <a:bodyPr rtlCol="0" anchor="ctr"/>
                <a:lstStyle/>
                <a:p>
                  <a:endParaRPr lang="zh-CN" altLang="en-US"/>
                </a:p>
              </p:txBody>
            </p:sp>
            <p:sp>
              <p:nvSpPr>
                <p:cNvPr id="120" name="任意多边形: 形状 119"/>
                <p:cNvSpPr/>
                <p:nvPr/>
              </p:nvSpPr>
              <p:spPr>
                <a:xfrm>
                  <a:off x="7891200" y="3161520"/>
                  <a:ext cx="10975" cy="4146"/>
                </a:xfrm>
                <a:custGeom>
                  <a:avLst/>
                  <a:gdLst>
                    <a:gd name="connsiteX0" fmla="*/ 9450 w 10975"/>
                    <a:gd name="connsiteY0" fmla="*/ 872 h 4146"/>
                    <a:gd name="connsiteX1" fmla="*/ 1806 w 10975"/>
                    <a:gd name="connsiteY1" fmla="*/ 99 h 4146"/>
                    <a:gd name="connsiteX2" fmla="*/ 1119 w 10975"/>
                    <a:gd name="connsiteY2" fmla="*/ 3105 h 4146"/>
                    <a:gd name="connsiteX3" fmla="*/ 9536 w 10975"/>
                    <a:gd name="connsiteY3" fmla="*/ 3964 h 4146"/>
                    <a:gd name="connsiteX4" fmla="*/ 9450 w 10975"/>
                    <a:gd name="connsiteY4" fmla="*/ 872 h 4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 h="4146">
                      <a:moveTo>
                        <a:pt x="9450" y="872"/>
                      </a:moveTo>
                      <a:cubicBezTo>
                        <a:pt x="6788" y="1216"/>
                        <a:pt x="4297" y="958"/>
                        <a:pt x="1806" y="99"/>
                      </a:cubicBezTo>
                      <a:cubicBezTo>
                        <a:pt x="-83" y="-588"/>
                        <a:pt x="-770" y="2504"/>
                        <a:pt x="1119" y="3105"/>
                      </a:cubicBezTo>
                      <a:cubicBezTo>
                        <a:pt x="3868" y="4050"/>
                        <a:pt x="6702" y="4393"/>
                        <a:pt x="9536" y="3964"/>
                      </a:cubicBezTo>
                      <a:cubicBezTo>
                        <a:pt x="11511" y="3706"/>
                        <a:pt x="11425" y="614"/>
                        <a:pt x="9450" y="872"/>
                      </a:cubicBezTo>
                      <a:close/>
                    </a:path>
                  </a:pathLst>
                </a:custGeom>
                <a:solidFill>
                  <a:srgbClr val="C66C67"/>
                </a:solidFill>
                <a:ln w="8582" cap="flat">
                  <a:noFill/>
                  <a:prstDash val="solid"/>
                  <a:miter/>
                </a:ln>
              </p:spPr>
              <p:txBody>
                <a:bodyPr rtlCol="0" anchor="ctr"/>
                <a:lstStyle/>
                <a:p>
                  <a:endParaRPr lang="zh-CN" altLang="en-US"/>
                </a:p>
              </p:txBody>
            </p:sp>
            <p:sp>
              <p:nvSpPr>
                <p:cNvPr id="121" name="任意多边形: 形状 120"/>
                <p:cNvSpPr/>
                <p:nvPr/>
              </p:nvSpPr>
              <p:spPr>
                <a:xfrm>
                  <a:off x="7888405" y="3165691"/>
                  <a:ext cx="24875" cy="15819"/>
                </a:xfrm>
                <a:custGeom>
                  <a:avLst/>
                  <a:gdLst>
                    <a:gd name="connsiteX0" fmla="*/ 23323 w 24875"/>
                    <a:gd name="connsiteY0" fmla="*/ 51 h 15819"/>
                    <a:gd name="connsiteX1" fmla="*/ 822 w 24875"/>
                    <a:gd name="connsiteY1" fmla="*/ 7093 h 15819"/>
                    <a:gd name="connsiteX2" fmla="*/ 135 w 24875"/>
                    <a:gd name="connsiteY2" fmla="*/ 8811 h 15819"/>
                    <a:gd name="connsiteX3" fmla="*/ 9668 w 24875"/>
                    <a:gd name="connsiteY3" fmla="*/ 14822 h 15819"/>
                    <a:gd name="connsiteX4" fmla="*/ 24869 w 24875"/>
                    <a:gd name="connsiteY4" fmla="*/ 1339 h 15819"/>
                    <a:gd name="connsiteX5" fmla="*/ 23323 w 24875"/>
                    <a:gd name="connsiteY5" fmla="*/ 51 h 1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5" h="15819">
                      <a:moveTo>
                        <a:pt x="23323" y="51"/>
                      </a:moveTo>
                      <a:cubicBezTo>
                        <a:pt x="19544" y="995"/>
                        <a:pt x="10355" y="3400"/>
                        <a:pt x="822" y="7093"/>
                      </a:cubicBezTo>
                      <a:cubicBezTo>
                        <a:pt x="135" y="7351"/>
                        <a:pt x="-209" y="8209"/>
                        <a:pt x="135" y="8811"/>
                      </a:cubicBezTo>
                      <a:cubicBezTo>
                        <a:pt x="1165" y="10786"/>
                        <a:pt x="6748" y="13620"/>
                        <a:pt x="9668" y="14822"/>
                      </a:cubicBezTo>
                      <a:cubicBezTo>
                        <a:pt x="15508" y="17227"/>
                        <a:pt x="24354" y="16196"/>
                        <a:pt x="24869" y="1339"/>
                      </a:cubicBezTo>
                      <a:cubicBezTo>
                        <a:pt x="24955" y="566"/>
                        <a:pt x="24182" y="-207"/>
                        <a:pt x="23323" y="51"/>
                      </a:cubicBezTo>
                      <a:close/>
                    </a:path>
                  </a:pathLst>
                </a:custGeom>
                <a:solidFill>
                  <a:srgbClr val="FFFFFF"/>
                </a:solidFill>
                <a:ln w="8582" cap="flat">
                  <a:noFill/>
                  <a:prstDash val="solid"/>
                  <a:miter/>
                </a:ln>
              </p:spPr>
              <p:txBody>
                <a:bodyPr rtlCol="0" anchor="ctr"/>
                <a:lstStyle/>
                <a:p>
                  <a:endParaRPr lang="zh-CN" altLang="en-US"/>
                </a:p>
              </p:txBody>
            </p:sp>
            <p:sp>
              <p:nvSpPr>
                <p:cNvPr id="122" name="任意多边形: 形状 121"/>
                <p:cNvSpPr/>
                <p:nvPr/>
              </p:nvSpPr>
              <p:spPr>
                <a:xfrm>
                  <a:off x="7931567" y="3131977"/>
                  <a:ext cx="14246" cy="29563"/>
                </a:xfrm>
                <a:custGeom>
                  <a:avLst/>
                  <a:gdLst>
                    <a:gd name="connsiteX0" fmla="*/ 258 w 14246"/>
                    <a:gd name="connsiteY0" fmla="*/ 15299 h 29563"/>
                    <a:gd name="connsiteX1" fmla="*/ 172 w 14246"/>
                    <a:gd name="connsiteY1" fmla="*/ 8686 h 29563"/>
                    <a:gd name="connsiteX2" fmla="*/ 6613 w 14246"/>
                    <a:gd name="connsiteY2" fmla="*/ 528 h 29563"/>
                    <a:gd name="connsiteX3" fmla="*/ 7043 w 14246"/>
                    <a:gd name="connsiteY3" fmla="*/ 29298 h 29563"/>
                    <a:gd name="connsiteX4" fmla="*/ 258 w 14246"/>
                    <a:gd name="connsiteY4" fmla="*/ 15299 h 2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6" h="29563">
                      <a:moveTo>
                        <a:pt x="258" y="15299"/>
                      </a:moveTo>
                      <a:cubicBezTo>
                        <a:pt x="516" y="13067"/>
                        <a:pt x="430" y="10834"/>
                        <a:pt x="172" y="8686"/>
                      </a:cubicBezTo>
                      <a:cubicBezTo>
                        <a:pt x="-257" y="4478"/>
                        <a:pt x="86" y="-1877"/>
                        <a:pt x="6613" y="528"/>
                      </a:cubicBezTo>
                      <a:cubicBezTo>
                        <a:pt x="16146" y="4049"/>
                        <a:pt x="17263" y="26550"/>
                        <a:pt x="7043" y="29298"/>
                      </a:cubicBezTo>
                      <a:cubicBezTo>
                        <a:pt x="-515" y="31360"/>
                        <a:pt x="-343" y="20882"/>
                        <a:pt x="258" y="15299"/>
                      </a:cubicBezTo>
                      <a:close/>
                    </a:path>
                  </a:pathLst>
                </a:custGeom>
                <a:solidFill>
                  <a:srgbClr val="FF867A"/>
                </a:solidFill>
                <a:ln w="8582" cap="flat">
                  <a:noFill/>
                  <a:prstDash val="solid"/>
                  <a:miter/>
                </a:ln>
              </p:spPr>
              <p:txBody>
                <a:bodyPr rtlCol="0" anchor="ctr"/>
                <a:lstStyle/>
                <a:p>
                  <a:endParaRPr lang="zh-CN" altLang="en-US"/>
                </a:p>
              </p:txBody>
            </p:sp>
            <p:sp>
              <p:nvSpPr>
                <p:cNvPr id="123" name="任意多边形: 形状 122"/>
                <p:cNvSpPr/>
                <p:nvPr/>
              </p:nvSpPr>
              <p:spPr>
                <a:xfrm>
                  <a:off x="7903194" y="3135704"/>
                  <a:ext cx="12581" cy="3784"/>
                </a:xfrm>
                <a:custGeom>
                  <a:avLst/>
                  <a:gdLst>
                    <a:gd name="connsiteX0" fmla="*/ 3382 w 12581"/>
                    <a:gd name="connsiteY0" fmla="*/ 580 h 3784"/>
                    <a:gd name="connsiteX1" fmla="*/ 12485 w 12581"/>
                    <a:gd name="connsiteY1" fmla="*/ 236 h 3784"/>
                    <a:gd name="connsiteX2" fmla="*/ 12142 w 12581"/>
                    <a:gd name="connsiteY2" fmla="*/ 3070 h 3784"/>
                    <a:gd name="connsiteX3" fmla="*/ 891 w 12581"/>
                    <a:gd name="connsiteY3" fmla="*/ 3671 h 3784"/>
                    <a:gd name="connsiteX4" fmla="*/ 977 w 12581"/>
                    <a:gd name="connsiteY4" fmla="*/ 580 h 3784"/>
                    <a:gd name="connsiteX5" fmla="*/ 3382 w 12581"/>
                    <a:gd name="connsiteY5" fmla="*/ 580 h 3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 h="3784">
                      <a:moveTo>
                        <a:pt x="3382" y="580"/>
                      </a:moveTo>
                      <a:cubicBezTo>
                        <a:pt x="3382" y="580"/>
                        <a:pt x="12142" y="-451"/>
                        <a:pt x="12485" y="236"/>
                      </a:cubicBezTo>
                      <a:cubicBezTo>
                        <a:pt x="12829" y="1009"/>
                        <a:pt x="12142" y="3070"/>
                        <a:pt x="12142" y="3070"/>
                      </a:cubicBezTo>
                      <a:cubicBezTo>
                        <a:pt x="12142" y="3070"/>
                        <a:pt x="2094" y="2899"/>
                        <a:pt x="891" y="3671"/>
                      </a:cubicBezTo>
                      <a:cubicBezTo>
                        <a:pt x="-225" y="4444"/>
                        <a:pt x="-397" y="1009"/>
                        <a:pt x="977" y="580"/>
                      </a:cubicBezTo>
                      <a:cubicBezTo>
                        <a:pt x="2265" y="236"/>
                        <a:pt x="3382" y="580"/>
                        <a:pt x="3382" y="580"/>
                      </a:cubicBezTo>
                      <a:close/>
                    </a:path>
                  </a:pathLst>
                </a:custGeom>
                <a:solidFill>
                  <a:srgbClr val="AF5546"/>
                </a:solidFill>
                <a:ln w="8582" cap="flat">
                  <a:noFill/>
                  <a:prstDash val="solid"/>
                  <a:miter/>
                </a:ln>
              </p:spPr>
              <p:txBody>
                <a:bodyPr rtlCol="0" anchor="ctr"/>
                <a:lstStyle/>
                <a:p>
                  <a:endParaRPr lang="zh-CN" altLang="en-US"/>
                </a:p>
              </p:txBody>
            </p:sp>
            <p:sp>
              <p:nvSpPr>
                <p:cNvPr id="124" name="任意多边形: 形状 123"/>
                <p:cNvSpPr/>
                <p:nvPr/>
              </p:nvSpPr>
              <p:spPr>
                <a:xfrm>
                  <a:off x="7880463" y="3138944"/>
                  <a:ext cx="11487" cy="6442"/>
                </a:xfrm>
                <a:custGeom>
                  <a:avLst/>
                  <a:gdLst>
                    <a:gd name="connsiteX0" fmla="*/ 7906 w 11487"/>
                    <a:gd name="connsiteY0" fmla="*/ 861 h 6442"/>
                    <a:gd name="connsiteX1" fmla="*/ 4 w 11487"/>
                    <a:gd name="connsiteY1" fmla="*/ 3952 h 6442"/>
                    <a:gd name="connsiteX2" fmla="*/ 1121 w 11487"/>
                    <a:gd name="connsiteY2" fmla="*/ 6443 h 6442"/>
                    <a:gd name="connsiteX3" fmla="*/ 10911 w 11487"/>
                    <a:gd name="connsiteY3" fmla="*/ 2836 h 6442"/>
                    <a:gd name="connsiteX4" fmla="*/ 9967 w 11487"/>
                    <a:gd name="connsiteY4" fmla="*/ 2 h 6442"/>
                    <a:gd name="connsiteX5" fmla="*/ 7906 w 11487"/>
                    <a:gd name="connsiteY5" fmla="*/ 861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7" h="6442">
                      <a:moveTo>
                        <a:pt x="7906" y="861"/>
                      </a:moveTo>
                      <a:cubicBezTo>
                        <a:pt x="7906" y="861"/>
                        <a:pt x="90" y="3179"/>
                        <a:pt x="4" y="3952"/>
                      </a:cubicBezTo>
                      <a:cubicBezTo>
                        <a:pt x="-82" y="4725"/>
                        <a:pt x="1121" y="6443"/>
                        <a:pt x="1121" y="6443"/>
                      </a:cubicBezTo>
                      <a:cubicBezTo>
                        <a:pt x="1121" y="6443"/>
                        <a:pt x="9623" y="2492"/>
                        <a:pt x="10911" y="2836"/>
                      </a:cubicBezTo>
                      <a:cubicBezTo>
                        <a:pt x="12114" y="3093"/>
                        <a:pt x="11255" y="-84"/>
                        <a:pt x="9967" y="2"/>
                      </a:cubicBezTo>
                      <a:cubicBezTo>
                        <a:pt x="8679" y="174"/>
                        <a:pt x="7906" y="861"/>
                        <a:pt x="7906" y="861"/>
                      </a:cubicBezTo>
                      <a:close/>
                    </a:path>
                  </a:pathLst>
                </a:custGeom>
                <a:solidFill>
                  <a:srgbClr val="AF5546"/>
                </a:solidFill>
                <a:ln w="8582" cap="flat">
                  <a:noFill/>
                  <a:prstDash val="solid"/>
                  <a:miter/>
                </a:ln>
              </p:spPr>
              <p:txBody>
                <a:bodyPr rtlCol="0" anchor="ctr"/>
                <a:lstStyle/>
                <a:p>
                  <a:endParaRPr lang="zh-CN" altLang="en-US"/>
                </a:p>
              </p:txBody>
            </p:sp>
            <p:sp>
              <p:nvSpPr>
                <p:cNvPr id="125" name="任意多边形: 形状 124"/>
                <p:cNvSpPr/>
                <p:nvPr/>
              </p:nvSpPr>
              <p:spPr>
                <a:xfrm>
                  <a:off x="8045488" y="3219152"/>
                  <a:ext cx="361475" cy="491489"/>
                </a:xfrm>
                <a:custGeom>
                  <a:avLst/>
                  <a:gdLst>
                    <a:gd name="connsiteX0" fmla="*/ 2020 w 361475"/>
                    <a:gd name="connsiteY0" fmla="*/ 12375 h 491489"/>
                    <a:gd name="connsiteX1" fmla="*/ 253657 w 361475"/>
                    <a:gd name="connsiteY1" fmla="*/ 173405 h 491489"/>
                    <a:gd name="connsiteX2" fmla="*/ 196545 w 361475"/>
                    <a:gd name="connsiteY2" fmla="*/ 457677 h 491489"/>
                    <a:gd name="connsiteX3" fmla="*/ 270232 w 361475"/>
                    <a:gd name="connsiteY3" fmla="*/ 490140 h 491489"/>
                    <a:gd name="connsiteX4" fmla="*/ 361439 w 361475"/>
                    <a:gd name="connsiteY4" fmla="*/ 177957 h 491489"/>
                    <a:gd name="connsiteX5" fmla="*/ 251424 w 361475"/>
                    <a:gd name="connsiteY5" fmla="*/ 55145 h 491489"/>
                    <a:gd name="connsiteX6" fmla="*/ 2020 w 361475"/>
                    <a:gd name="connsiteY6" fmla="*/ 12375 h 49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75" h="491489">
                      <a:moveTo>
                        <a:pt x="2020" y="12375"/>
                      </a:moveTo>
                      <a:cubicBezTo>
                        <a:pt x="-26578" y="69745"/>
                        <a:pt x="257951" y="161983"/>
                        <a:pt x="253657" y="173405"/>
                      </a:cubicBezTo>
                      <a:cubicBezTo>
                        <a:pt x="244725" y="197023"/>
                        <a:pt x="219046" y="397387"/>
                        <a:pt x="196545" y="457677"/>
                      </a:cubicBezTo>
                      <a:cubicBezTo>
                        <a:pt x="191993" y="469786"/>
                        <a:pt x="255889" y="497955"/>
                        <a:pt x="270232" y="490140"/>
                      </a:cubicBezTo>
                      <a:cubicBezTo>
                        <a:pt x="311026" y="467811"/>
                        <a:pt x="358605" y="304720"/>
                        <a:pt x="361439" y="177957"/>
                      </a:cubicBezTo>
                      <a:cubicBezTo>
                        <a:pt x="363071" y="104785"/>
                        <a:pt x="308965" y="80738"/>
                        <a:pt x="251424" y="55145"/>
                      </a:cubicBezTo>
                      <a:cubicBezTo>
                        <a:pt x="155579" y="12375"/>
                        <a:pt x="17222" y="-18199"/>
                        <a:pt x="2020" y="12375"/>
                      </a:cubicBezTo>
                      <a:close/>
                    </a:path>
                  </a:pathLst>
                </a:custGeom>
                <a:solidFill>
                  <a:srgbClr val="FFE164"/>
                </a:solidFill>
                <a:ln w="8582" cap="flat">
                  <a:noFill/>
                  <a:prstDash val="solid"/>
                  <a:miter/>
                </a:ln>
              </p:spPr>
              <p:txBody>
                <a:bodyPr rtlCol="0" anchor="ctr"/>
                <a:lstStyle/>
                <a:p>
                  <a:endParaRPr lang="zh-CN" altLang="en-US"/>
                </a:p>
              </p:txBody>
            </p:sp>
            <p:sp>
              <p:nvSpPr>
                <p:cNvPr id="126" name="任意多边形: 形状 125"/>
                <p:cNvSpPr/>
                <p:nvPr/>
              </p:nvSpPr>
              <p:spPr>
                <a:xfrm>
                  <a:off x="8099684" y="3764731"/>
                  <a:ext cx="36028" cy="73127"/>
                </a:xfrm>
                <a:custGeom>
                  <a:avLst/>
                  <a:gdLst>
                    <a:gd name="connsiteX0" fmla="*/ 30958 w 36028"/>
                    <a:gd name="connsiteY0" fmla="*/ 73041 h 73127"/>
                    <a:gd name="connsiteX1" fmla="*/ 25978 w 36028"/>
                    <a:gd name="connsiteY1" fmla="*/ 68232 h 73127"/>
                    <a:gd name="connsiteX2" fmla="*/ 1673 w 36028"/>
                    <a:gd name="connsiteY2" fmla="*/ 8715 h 73127"/>
                    <a:gd name="connsiteX3" fmla="*/ 1243 w 36028"/>
                    <a:gd name="connsiteY3" fmla="*/ 1673 h 73127"/>
                    <a:gd name="connsiteX4" fmla="*/ 8286 w 36028"/>
                    <a:gd name="connsiteY4" fmla="*/ 1243 h 73127"/>
                    <a:gd name="connsiteX5" fmla="*/ 36026 w 36028"/>
                    <a:gd name="connsiteY5" fmla="*/ 67974 h 73127"/>
                    <a:gd name="connsiteX6" fmla="*/ 31216 w 36028"/>
                    <a:gd name="connsiteY6" fmla="*/ 73127 h 73127"/>
                    <a:gd name="connsiteX7" fmla="*/ 30958 w 36028"/>
                    <a:gd name="connsiteY7" fmla="*/ 73041 h 7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28" h="73127">
                      <a:moveTo>
                        <a:pt x="30958" y="73041"/>
                      </a:moveTo>
                      <a:cubicBezTo>
                        <a:pt x="28296" y="73041"/>
                        <a:pt x="26064" y="70894"/>
                        <a:pt x="25978" y="68232"/>
                      </a:cubicBezTo>
                      <a:cubicBezTo>
                        <a:pt x="24775" y="29585"/>
                        <a:pt x="1845" y="8887"/>
                        <a:pt x="1673" y="8715"/>
                      </a:cubicBezTo>
                      <a:cubicBezTo>
                        <a:pt x="-388" y="6912"/>
                        <a:pt x="-560" y="3734"/>
                        <a:pt x="1243" y="1673"/>
                      </a:cubicBezTo>
                      <a:cubicBezTo>
                        <a:pt x="3047" y="-388"/>
                        <a:pt x="6225" y="-560"/>
                        <a:pt x="8286" y="1243"/>
                      </a:cubicBezTo>
                      <a:cubicBezTo>
                        <a:pt x="9402" y="2188"/>
                        <a:pt x="34652" y="24775"/>
                        <a:pt x="36026" y="67974"/>
                      </a:cubicBezTo>
                      <a:cubicBezTo>
                        <a:pt x="36112" y="70722"/>
                        <a:pt x="33965" y="73041"/>
                        <a:pt x="31216" y="73127"/>
                      </a:cubicBezTo>
                      <a:cubicBezTo>
                        <a:pt x="31044" y="73041"/>
                        <a:pt x="30958" y="73041"/>
                        <a:pt x="30958" y="73041"/>
                      </a:cubicBezTo>
                      <a:close/>
                    </a:path>
                  </a:pathLst>
                </a:custGeom>
                <a:solidFill>
                  <a:srgbClr val="40516B"/>
                </a:solidFill>
                <a:ln w="8582" cap="flat">
                  <a:noFill/>
                  <a:prstDash val="solid"/>
                  <a:miter/>
                </a:ln>
              </p:spPr>
              <p:txBody>
                <a:bodyPr rtlCol="0" anchor="ctr"/>
                <a:lstStyle/>
                <a:p>
                  <a:endParaRPr lang="zh-CN" altLang="en-US"/>
                </a:p>
              </p:txBody>
            </p:sp>
            <p:sp>
              <p:nvSpPr>
                <p:cNvPr id="127" name="任意多边形: 形状 126"/>
                <p:cNvSpPr/>
                <p:nvPr/>
              </p:nvSpPr>
              <p:spPr>
                <a:xfrm>
                  <a:off x="8189384" y="3671602"/>
                  <a:ext cx="105367" cy="90021"/>
                </a:xfrm>
                <a:custGeom>
                  <a:avLst/>
                  <a:gdLst>
                    <a:gd name="connsiteX0" fmla="*/ 69739 w 105367"/>
                    <a:gd name="connsiteY0" fmla="*/ 4110 h 90021"/>
                    <a:gd name="connsiteX1" fmla="*/ 14946 w 105367"/>
                    <a:gd name="connsiteY1" fmla="*/ 31507 h 90021"/>
                    <a:gd name="connsiteX2" fmla="*/ 1291 w 105367"/>
                    <a:gd name="connsiteY2" fmla="*/ 74792 h 90021"/>
                    <a:gd name="connsiteX3" fmla="*/ 20700 w 105367"/>
                    <a:gd name="connsiteY3" fmla="*/ 48082 h 90021"/>
                    <a:gd name="connsiteX4" fmla="*/ 17437 w 105367"/>
                    <a:gd name="connsiteY4" fmla="*/ 85613 h 90021"/>
                    <a:gd name="connsiteX5" fmla="*/ 26110 w 105367"/>
                    <a:gd name="connsiteY5" fmla="*/ 85613 h 90021"/>
                    <a:gd name="connsiteX6" fmla="*/ 34871 w 105367"/>
                    <a:gd name="connsiteY6" fmla="*/ 89564 h 90021"/>
                    <a:gd name="connsiteX7" fmla="*/ 57458 w 105367"/>
                    <a:gd name="connsiteY7" fmla="*/ 57444 h 90021"/>
                    <a:gd name="connsiteX8" fmla="*/ 56341 w 105367"/>
                    <a:gd name="connsiteY8" fmla="*/ 82349 h 90021"/>
                    <a:gd name="connsiteX9" fmla="*/ 80904 w 105367"/>
                    <a:gd name="connsiteY9" fmla="*/ 51002 h 90021"/>
                    <a:gd name="connsiteX10" fmla="*/ 105123 w 105367"/>
                    <a:gd name="connsiteY10" fmla="*/ 26096 h 90021"/>
                    <a:gd name="connsiteX11" fmla="*/ 69739 w 105367"/>
                    <a:gd name="connsiteY11" fmla="*/ 4110 h 9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367" h="90021">
                      <a:moveTo>
                        <a:pt x="69739" y="4110"/>
                      </a:moveTo>
                      <a:cubicBezTo>
                        <a:pt x="69739" y="4110"/>
                        <a:pt x="21387" y="23949"/>
                        <a:pt x="14946" y="31507"/>
                      </a:cubicBezTo>
                      <a:cubicBezTo>
                        <a:pt x="8419" y="39065"/>
                        <a:pt x="-4034" y="77368"/>
                        <a:pt x="1291" y="74792"/>
                      </a:cubicBezTo>
                      <a:cubicBezTo>
                        <a:pt x="6615" y="72215"/>
                        <a:pt x="20700" y="48082"/>
                        <a:pt x="20700" y="48082"/>
                      </a:cubicBezTo>
                      <a:cubicBezTo>
                        <a:pt x="20700" y="48082"/>
                        <a:pt x="11682" y="82693"/>
                        <a:pt x="17437" y="85613"/>
                      </a:cubicBezTo>
                      <a:cubicBezTo>
                        <a:pt x="23191" y="88533"/>
                        <a:pt x="26110" y="85613"/>
                        <a:pt x="26110" y="85613"/>
                      </a:cubicBezTo>
                      <a:cubicBezTo>
                        <a:pt x="26110" y="85613"/>
                        <a:pt x="28859" y="91711"/>
                        <a:pt x="34871" y="89564"/>
                      </a:cubicBezTo>
                      <a:cubicBezTo>
                        <a:pt x="40883" y="87417"/>
                        <a:pt x="57458" y="57444"/>
                        <a:pt x="57458" y="57444"/>
                      </a:cubicBezTo>
                      <a:cubicBezTo>
                        <a:pt x="57458" y="57444"/>
                        <a:pt x="52734" y="80546"/>
                        <a:pt x="56341" y="82349"/>
                      </a:cubicBezTo>
                      <a:cubicBezTo>
                        <a:pt x="59948" y="84153"/>
                        <a:pt x="72573" y="54180"/>
                        <a:pt x="80904" y="51002"/>
                      </a:cubicBezTo>
                      <a:cubicBezTo>
                        <a:pt x="89234" y="47739"/>
                        <a:pt x="102288" y="41555"/>
                        <a:pt x="105123" y="26096"/>
                      </a:cubicBezTo>
                      <a:cubicBezTo>
                        <a:pt x="107957" y="10552"/>
                        <a:pt x="85627" y="-8514"/>
                        <a:pt x="69739" y="4110"/>
                      </a:cubicBezTo>
                      <a:close/>
                    </a:path>
                  </a:pathLst>
                </a:custGeom>
                <a:solidFill>
                  <a:srgbClr val="FF867A"/>
                </a:solidFill>
                <a:ln w="8582" cap="flat">
                  <a:noFill/>
                  <a:prstDash val="solid"/>
                  <a:miter/>
                </a:ln>
              </p:spPr>
              <p:txBody>
                <a:bodyPr rtlCol="0" anchor="ctr"/>
                <a:lstStyle/>
                <a:p>
                  <a:endParaRPr lang="zh-CN" altLang="en-US"/>
                </a:p>
              </p:txBody>
            </p:sp>
            <p:sp>
              <p:nvSpPr>
                <p:cNvPr id="128" name="任意多边形: 形状 127"/>
                <p:cNvSpPr/>
                <p:nvPr/>
              </p:nvSpPr>
              <p:spPr>
                <a:xfrm>
                  <a:off x="7885303" y="3149838"/>
                  <a:ext cx="3811" cy="6042"/>
                </a:xfrm>
                <a:custGeom>
                  <a:avLst/>
                  <a:gdLst>
                    <a:gd name="connsiteX0" fmla="*/ 3752 w 3811"/>
                    <a:gd name="connsiteY0" fmla="*/ 2764 h 6042"/>
                    <a:gd name="connsiteX1" fmla="*/ 2378 w 3811"/>
                    <a:gd name="connsiteY1" fmla="*/ 6027 h 6042"/>
                    <a:gd name="connsiteX2" fmla="*/ 60 w 3811"/>
                    <a:gd name="connsiteY2" fmla="*/ 3279 h 6042"/>
                    <a:gd name="connsiteX3" fmla="*/ 1434 w 3811"/>
                    <a:gd name="connsiteY3" fmla="*/ 15 h 6042"/>
                    <a:gd name="connsiteX4" fmla="*/ 3752 w 3811"/>
                    <a:gd name="connsiteY4" fmla="*/ 2764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2">
                      <a:moveTo>
                        <a:pt x="3752" y="2764"/>
                      </a:moveTo>
                      <a:cubicBezTo>
                        <a:pt x="4010" y="4395"/>
                        <a:pt x="3409" y="5855"/>
                        <a:pt x="2378" y="6027"/>
                      </a:cubicBezTo>
                      <a:cubicBezTo>
                        <a:pt x="1348" y="6199"/>
                        <a:pt x="317" y="4911"/>
                        <a:pt x="60" y="3279"/>
                      </a:cubicBezTo>
                      <a:cubicBezTo>
                        <a:pt x="-198" y="1647"/>
                        <a:pt x="403" y="187"/>
                        <a:pt x="1434" y="15"/>
                      </a:cubicBezTo>
                      <a:cubicBezTo>
                        <a:pt x="2464" y="-156"/>
                        <a:pt x="3495" y="1132"/>
                        <a:pt x="3752" y="2764"/>
                      </a:cubicBezTo>
                      <a:close/>
                    </a:path>
                  </a:pathLst>
                </a:custGeom>
                <a:solidFill>
                  <a:srgbClr val="434A59"/>
                </a:solidFill>
                <a:ln w="8582" cap="flat">
                  <a:noFill/>
                  <a:prstDash val="solid"/>
                  <a:miter/>
                </a:ln>
              </p:spPr>
              <p:txBody>
                <a:bodyPr rtlCol="0" anchor="ctr"/>
                <a:lstStyle/>
                <a:p>
                  <a:endParaRPr lang="zh-CN" altLang="en-US"/>
                </a:p>
              </p:txBody>
            </p:sp>
            <p:sp>
              <p:nvSpPr>
                <p:cNvPr id="129" name="任意多边形: 形状 128"/>
                <p:cNvSpPr/>
                <p:nvPr/>
              </p:nvSpPr>
              <p:spPr>
                <a:xfrm>
                  <a:off x="7905743" y="3145371"/>
                  <a:ext cx="3811" cy="6043"/>
                </a:xfrm>
                <a:custGeom>
                  <a:avLst/>
                  <a:gdLst>
                    <a:gd name="connsiteX0" fmla="*/ 3752 w 3811"/>
                    <a:gd name="connsiteY0" fmla="*/ 2765 h 6043"/>
                    <a:gd name="connsiteX1" fmla="*/ 2378 w 3811"/>
                    <a:gd name="connsiteY1" fmla="*/ 6028 h 6043"/>
                    <a:gd name="connsiteX2" fmla="*/ 60 w 3811"/>
                    <a:gd name="connsiteY2" fmla="*/ 3280 h 6043"/>
                    <a:gd name="connsiteX3" fmla="*/ 1434 w 3811"/>
                    <a:gd name="connsiteY3" fmla="*/ 16 h 6043"/>
                    <a:gd name="connsiteX4" fmla="*/ 3752 w 3811"/>
                    <a:gd name="connsiteY4" fmla="*/ 2765 h 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3">
                      <a:moveTo>
                        <a:pt x="3752" y="2765"/>
                      </a:moveTo>
                      <a:cubicBezTo>
                        <a:pt x="4010" y="4396"/>
                        <a:pt x="3409" y="5856"/>
                        <a:pt x="2378" y="6028"/>
                      </a:cubicBezTo>
                      <a:cubicBezTo>
                        <a:pt x="1348" y="6200"/>
                        <a:pt x="317" y="4912"/>
                        <a:pt x="60" y="3280"/>
                      </a:cubicBezTo>
                      <a:cubicBezTo>
                        <a:pt x="-198" y="1648"/>
                        <a:pt x="403" y="188"/>
                        <a:pt x="1434" y="16"/>
                      </a:cubicBezTo>
                      <a:cubicBezTo>
                        <a:pt x="2464" y="-155"/>
                        <a:pt x="3495" y="1047"/>
                        <a:pt x="3752" y="2765"/>
                      </a:cubicBezTo>
                      <a:close/>
                    </a:path>
                  </a:pathLst>
                </a:custGeom>
                <a:solidFill>
                  <a:srgbClr val="434A59"/>
                </a:solidFill>
                <a:ln w="8582" cap="flat">
                  <a:noFill/>
                  <a:prstDash val="solid"/>
                  <a:miter/>
                </a:ln>
              </p:spPr>
              <p:txBody>
                <a:bodyPr rtlCol="0" anchor="ctr"/>
                <a:lstStyle/>
                <a:p>
                  <a:endParaRPr lang="zh-CN" altLang="en-US"/>
                </a:p>
              </p:txBody>
            </p:sp>
            <p:sp>
              <p:nvSpPr>
                <p:cNvPr id="130" name="任意多边形: 形状 129"/>
                <p:cNvSpPr/>
                <p:nvPr/>
              </p:nvSpPr>
              <p:spPr>
                <a:xfrm>
                  <a:off x="7404762" y="3582358"/>
                  <a:ext cx="137403" cy="73159"/>
                </a:xfrm>
                <a:custGeom>
                  <a:avLst/>
                  <a:gdLst>
                    <a:gd name="connsiteX0" fmla="*/ 124102 w 137403"/>
                    <a:gd name="connsiteY0" fmla="*/ 0 h 73159"/>
                    <a:gd name="connsiteX1" fmla="*/ 36587 w 137403"/>
                    <a:gd name="connsiteY1" fmla="*/ 28084 h 73159"/>
                    <a:gd name="connsiteX2" fmla="*/ 87 w 137403"/>
                    <a:gd name="connsiteY2" fmla="*/ 54793 h 73159"/>
                    <a:gd name="connsiteX3" fmla="*/ 36673 w 137403"/>
                    <a:gd name="connsiteY3" fmla="*/ 43628 h 73159"/>
                    <a:gd name="connsiteX4" fmla="*/ 58745 w 137403"/>
                    <a:gd name="connsiteY4" fmla="*/ 72227 h 73159"/>
                    <a:gd name="connsiteX5" fmla="*/ 77468 w 137403"/>
                    <a:gd name="connsiteY5" fmla="*/ 67074 h 73159"/>
                    <a:gd name="connsiteX6" fmla="*/ 134493 w 137403"/>
                    <a:gd name="connsiteY6" fmla="*/ 37187 h 73159"/>
                    <a:gd name="connsiteX7" fmla="*/ 124102 w 137403"/>
                    <a:gd name="connsiteY7" fmla="*/ 0 h 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03" h="73159">
                      <a:moveTo>
                        <a:pt x="124102" y="0"/>
                      </a:moveTo>
                      <a:cubicBezTo>
                        <a:pt x="124102" y="0"/>
                        <a:pt x="50758" y="18980"/>
                        <a:pt x="36587" y="28084"/>
                      </a:cubicBezTo>
                      <a:cubicBezTo>
                        <a:pt x="22417" y="37187"/>
                        <a:pt x="-1630" y="50842"/>
                        <a:pt x="87" y="54793"/>
                      </a:cubicBezTo>
                      <a:cubicBezTo>
                        <a:pt x="1805" y="58744"/>
                        <a:pt x="36673" y="43628"/>
                        <a:pt x="36673" y="43628"/>
                      </a:cubicBezTo>
                      <a:cubicBezTo>
                        <a:pt x="36673" y="43628"/>
                        <a:pt x="46636" y="68448"/>
                        <a:pt x="58745" y="72227"/>
                      </a:cubicBezTo>
                      <a:cubicBezTo>
                        <a:pt x="70855" y="76006"/>
                        <a:pt x="77468" y="67074"/>
                        <a:pt x="77468" y="67074"/>
                      </a:cubicBezTo>
                      <a:cubicBezTo>
                        <a:pt x="77468" y="67074"/>
                        <a:pt x="124188" y="60633"/>
                        <a:pt x="134493" y="37187"/>
                      </a:cubicBezTo>
                      <a:cubicBezTo>
                        <a:pt x="144885" y="13741"/>
                        <a:pt x="124102" y="0"/>
                        <a:pt x="124102" y="0"/>
                      </a:cubicBezTo>
                      <a:close/>
                    </a:path>
                  </a:pathLst>
                </a:custGeom>
                <a:solidFill>
                  <a:srgbClr val="FF867A"/>
                </a:solidFill>
                <a:ln w="8582" cap="flat">
                  <a:noFill/>
                  <a:prstDash val="solid"/>
                  <a:miter/>
                </a:ln>
              </p:spPr>
              <p:txBody>
                <a:bodyPr rtlCol="0" anchor="ctr"/>
                <a:lstStyle/>
                <a:p>
                  <a:endParaRPr lang="zh-CN" altLang="en-US"/>
                </a:p>
              </p:txBody>
            </p:sp>
            <p:sp>
              <p:nvSpPr>
                <p:cNvPr id="131" name="任意多边形: 形状 130"/>
                <p:cNvSpPr/>
                <p:nvPr/>
              </p:nvSpPr>
              <p:spPr>
                <a:xfrm>
                  <a:off x="8056104" y="3277567"/>
                  <a:ext cx="126525" cy="62945"/>
                </a:xfrm>
                <a:custGeom>
                  <a:avLst/>
                  <a:gdLst>
                    <a:gd name="connsiteX0" fmla="*/ 121431 w 126525"/>
                    <a:gd name="connsiteY0" fmla="*/ 62945 h 62945"/>
                    <a:gd name="connsiteX1" fmla="*/ 120057 w 126525"/>
                    <a:gd name="connsiteY1" fmla="*/ 62773 h 62945"/>
                    <a:gd name="connsiteX2" fmla="*/ 2312 w 126525"/>
                    <a:gd name="connsiteY2" fmla="*/ 9269 h 62945"/>
                    <a:gd name="connsiteX3" fmla="*/ 766 w 126525"/>
                    <a:gd name="connsiteY3" fmla="*/ 2312 h 62945"/>
                    <a:gd name="connsiteX4" fmla="*/ 7723 w 126525"/>
                    <a:gd name="connsiteY4" fmla="*/ 766 h 62945"/>
                    <a:gd name="connsiteX5" fmla="*/ 122891 w 126525"/>
                    <a:gd name="connsiteY5" fmla="*/ 53155 h 62945"/>
                    <a:gd name="connsiteX6" fmla="*/ 126326 w 126525"/>
                    <a:gd name="connsiteY6" fmla="*/ 59338 h 62945"/>
                    <a:gd name="connsiteX7" fmla="*/ 121431 w 126525"/>
                    <a:gd name="connsiteY7" fmla="*/ 62945 h 6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25" h="62945">
                      <a:moveTo>
                        <a:pt x="121431" y="62945"/>
                      </a:moveTo>
                      <a:cubicBezTo>
                        <a:pt x="121002" y="62945"/>
                        <a:pt x="120487" y="62859"/>
                        <a:pt x="120057" y="62773"/>
                      </a:cubicBezTo>
                      <a:cubicBezTo>
                        <a:pt x="60541" y="45769"/>
                        <a:pt x="2827" y="9612"/>
                        <a:pt x="2312" y="9269"/>
                      </a:cubicBezTo>
                      <a:cubicBezTo>
                        <a:pt x="-7" y="7809"/>
                        <a:pt x="-694" y="4717"/>
                        <a:pt x="766" y="2312"/>
                      </a:cubicBezTo>
                      <a:cubicBezTo>
                        <a:pt x="2226" y="-7"/>
                        <a:pt x="5318" y="-694"/>
                        <a:pt x="7723" y="766"/>
                      </a:cubicBezTo>
                      <a:cubicBezTo>
                        <a:pt x="8324" y="1110"/>
                        <a:pt x="64749" y="36493"/>
                        <a:pt x="122891" y="53155"/>
                      </a:cubicBezTo>
                      <a:cubicBezTo>
                        <a:pt x="125553" y="53928"/>
                        <a:pt x="127100" y="56676"/>
                        <a:pt x="126326" y="59338"/>
                      </a:cubicBezTo>
                      <a:cubicBezTo>
                        <a:pt x="125639" y="61485"/>
                        <a:pt x="123664" y="62945"/>
                        <a:pt x="121431" y="62945"/>
                      </a:cubicBezTo>
                      <a:close/>
                    </a:path>
                  </a:pathLst>
                </a:custGeom>
                <a:solidFill>
                  <a:srgbClr val="F2A25C"/>
                </a:solidFill>
                <a:ln w="8582" cap="flat">
                  <a:noFill/>
                  <a:prstDash val="solid"/>
                  <a:miter/>
                </a:ln>
              </p:spPr>
              <p:txBody>
                <a:bodyPr rtlCol="0" anchor="ctr"/>
                <a:lstStyle/>
                <a:p>
                  <a:endParaRPr lang="zh-CN" altLang="en-US"/>
                </a:p>
              </p:txBody>
            </p:sp>
            <p:sp>
              <p:nvSpPr>
                <p:cNvPr id="132" name="任意多边形: 形状 131"/>
                <p:cNvSpPr/>
                <p:nvPr/>
              </p:nvSpPr>
              <p:spPr>
                <a:xfrm>
                  <a:off x="8294134" y="3387547"/>
                  <a:ext cx="34926" cy="29487"/>
                </a:xfrm>
                <a:custGeom>
                  <a:avLst/>
                  <a:gdLst>
                    <a:gd name="connsiteX0" fmla="*/ 29916 w 34926"/>
                    <a:gd name="connsiteY0" fmla="*/ 29487 h 29487"/>
                    <a:gd name="connsiteX1" fmla="*/ 26825 w 34926"/>
                    <a:gd name="connsiteY1" fmla="*/ 28456 h 29487"/>
                    <a:gd name="connsiteX2" fmla="*/ 1919 w 34926"/>
                    <a:gd name="connsiteY2" fmla="*/ 8961 h 29487"/>
                    <a:gd name="connsiteX3" fmla="*/ 1060 w 34926"/>
                    <a:gd name="connsiteY3" fmla="*/ 1919 h 29487"/>
                    <a:gd name="connsiteX4" fmla="*/ 8102 w 34926"/>
                    <a:gd name="connsiteY4" fmla="*/ 1060 h 29487"/>
                    <a:gd name="connsiteX5" fmla="*/ 33008 w 34926"/>
                    <a:gd name="connsiteY5" fmla="*/ 20555 h 29487"/>
                    <a:gd name="connsiteX6" fmla="*/ 33867 w 34926"/>
                    <a:gd name="connsiteY6" fmla="*/ 27598 h 29487"/>
                    <a:gd name="connsiteX7" fmla="*/ 29916 w 34926"/>
                    <a:gd name="connsiteY7" fmla="*/ 29487 h 2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26" h="29487">
                      <a:moveTo>
                        <a:pt x="29916" y="29487"/>
                      </a:moveTo>
                      <a:cubicBezTo>
                        <a:pt x="28800" y="29487"/>
                        <a:pt x="27769" y="29143"/>
                        <a:pt x="26825" y="28456"/>
                      </a:cubicBezTo>
                      <a:lnTo>
                        <a:pt x="1919" y="8961"/>
                      </a:lnTo>
                      <a:cubicBezTo>
                        <a:pt x="-228" y="7243"/>
                        <a:pt x="-658" y="4066"/>
                        <a:pt x="1060" y="1919"/>
                      </a:cubicBezTo>
                      <a:cubicBezTo>
                        <a:pt x="2778" y="-228"/>
                        <a:pt x="5955" y="-658"/>
                        <a:pt x="8102" y="1060"/>
                      </a:cubicBezTo>
                      <a:lnTo>
                        <a:pt x="33008" y="20555"/>
                      </a:lnTo>
                      <a:cubicBezTo>
                        <a:pt x="35155" y="22273"/>
                        <a:pt x="35585" y="25451"/>
                        <a:pt x="33867" y="27598"/>
                      </a:cubicBezTo>
                      <a:cubicBezTo>
                        <a:pt x="32837" y="28800"/>
                        <a:pt x="31376" y="29487"/>
                        <a:pt x="29916" y="29487"/>
                      </a:cubicBezTo>
                      <a:close/>
                    </a:path>
                  </a:pathLst>
                </a:custGeom>
                <a:solidFill>
                  <a:srgbClr val="F2A25C"/>
                </a:solidFill>
                <a:ln w="8582" cap="flat">
                  <a:noFill/>
                  <a:prstDash val="solid"/>
                  <a:miter/>
                </a:ln>
              </p:spPr>
              <p:txBody>
                <a:bodyPr rtlCol="0" anchor="ctr"/>
                <a:lstStyle/>
                <a:p>
                  <a:endParaRPr lang="zh-CN" altLang="en-US"/>
                </a:p>
              </p:txBody>
            </p:sp>
          </p:grpSp>
          <p:grpSp>
            <p:nvGrpSpPr>
              <p:cNvPr id="133" name="图形 92"/>
              <p:cNvGrpSpPr/>
              <p:nvPr/>
            </p:nvGrpSpPr>
            <p:grpSpPr>
              <a:xfrm>
                <a:off x="6131" y="4414"/>
                <a:ext cx="1352" cy="3029"/>
                <a:chOff x="3893079" y="2802875"/>
                <a:chExt cx="858287" cy="1923352"/>
              </a:xfrm>
            </p:grpSpPr>
            <p:sp>
              <p:nvSpPr>
                <p:cNvPr id="134" name="任意多边形: 形状 133"/>
                <p:cNvSpPr/>
                <p:nvPr/>
              </p:nvSpPr>
              <p:spPr>
                <a:xfrm>
                  <a:off x="4108886" y="3128846"/>
                  <a:ext cx="171862" cy="334926"/>
                </a:xfrm>
                <a:custGeom>
                  <a:avLst/>
                  <a:gdLst>
                    <a:gd name="connsiteX0" fmla="*/ 52866 w 171862"/>
                    <a:gd name="connsiteY0" fmla="*/ 105601 h 334926"/>
                    <a:gd name="connsiteX1" fmla="*/ 5974 w 171862"/>
                    <a:gd name="connsiteY1" fmla="*/ 192944 h 334926"/>
                    <a:gd name="connsiteX2" fmla="*/ 33886 w 171862"/>
                    <a:gd name="connsiteY2" fmla="*/ 333534 h 334926"/>
                    <a:gd name="connsiteX3" fmla="*/ 157814 w 171862"/>
                    <a:gd name="connsiteY3" fmla="*/ 255810 h 334926"/>
                    <a:gd name="connsiteX4" fmla="*/ 150600 w 171862"/>
                    <a:gd name="connsiteY4" fmla="*/ 60341 h 334926"/>
                    <a:gd name="connsiteX5" fmla="*/ 122517 w 171862"/>
                    <a:gd name="connsiteY5" fmla="*/ 13793 h 334926"/>
                    <a:gd name="connsiteX6" fmla="*/ 71846 w 171862"/>
                    <a:gd name="connsiteY6" fmla="*/ 11216 h 334926"/>
                    <a:gd name="connsiteX7" fmla="*/ 52866 w 171862"/>
                    <a:gd name="connsiteY7" fmla="*/ 105601 h 33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862" h="334926">
                      <a:moveTo>
                        <a:pt x="52866" y="105601"/>
                      </a:moveTo>
                      <a:cubicBezTo>
                        <a:pt x="52866" y="105601"/>
                        <a:pt x="16623" y="162026"/>
                        <a:pt x="5974" y="192944"/>
                      </a:cubicBezTo>
                      <a:cubicBezTo>
                        <a:pt x="-4676" y="223861"/>
                        <a:pt x="-4246" y="319964"/>
                        <a:pt x="33886" y="333534"/>
                      </a:cubicBezTo>
                      <a:cubicBezTo>
                        <a:pt x="33886" y="333534"/>
                        <a:pt x="124835" y="351826"/>
                        <a:pt x="157814" y="255810"/>
                      </a:cubicBezTo>
                      <a:cubicBezTo>
                        <a:pt x="190793" y="159793"/>
                        <a:pt x="156097" y="79063"/>
                        <a:pt x="150600" y="60341"/>
                      </a:cubicBezTo>
                      <a:cubicBezTo>
                        <a:pt x="145018" y="41533"/>
                        <a:pt x="133252" y="26847"/>
                        <a:pt x="122517" y="13793"/>
                      </a:cubicBezTo>
                      <a:cubicBezTo>
                        <a:pt x="111781" y="739"/>
                        <a:pt x="75796" y="-8107"/>
                        <a:pt x="71846" y="11216"/>
                      </a:cubicBezTo>
                      <a:cubicBezTo>
                        <a:pt x="67809" y="30626"/>
                        <a:pt x="70558" y="80867"/>
                        <a:pt x="52866" y="105601"/>
                      </a:cubicBezTo>
                      <a:close/>
                    </a:path>
                  </a:pathLst>
                </a:custGeom>
                <a:solidFill>
                  <a:srgbClr val="262E51"/>
                </a:solidFill>
                <a:ln w="8582" cap="flat">
                  <a:noFill/>
                  <a:prstDash val="solid"/>
                  <a:miter/>
                </a:ln>
              </p:spPr>
              <p:txBody>
                <a:bodyPr rtlCol="0" anchor="ctr"/>
                <a:lstStyle/>
                <a:p>
                  <a:endParaRPr lang="zh-CN" altLang="en-US"/>
                </a:p>
              </p:txBody>
            </p:sp>
            <p:grpSp>
              <p:nvGrpSpPr>
                <p:cNvPr id="135" name="图形 92"/>
                <p:cNvGrpSpPr/>
                <p:nvPr/>
              </p:nvGrpSpPr>
              <p:grpSpPr>
                <a:xfrm>
                  <a:off x="4282128" y="3271599"/>
                  <a:ext cx="264733" cy="430393"/>
                  <a:chOff x="4282128" y="3271599"/>
                  <a:chExt cx="264733" cy="430393"/>
                </a:xfrm>
              </p:grpSpPr>
              <p:sp>
                <p:nvSpPr>
                  <p:cNvPr id="136" name="任意多边形: 形状 135"/>
                  <p:cNvSpPr/>
                  <p:nvPr/>
                </p:nvSpPr>
                <p:spPr>
                  <a:xfrm>
                    <a:off x="4371492" y="3600479"/>
                    <a:ext cx="46447" cy="101513"/>
                  </a:xfrm>
                  <a:custGeom>
                    <a:avLst/>
                    <a:gdLst>
                      <a:gd name="connsiteX0" fmla="*/ 46447 w 46447"/>
                      <a:gd name="connsiteY0" fmla="*/ 27053 h 101513"/>
                      <a:gd name="connsiteX1" fmla="*/ 25234 w 46447"/>
                      <a:gd name="connsiteY1" fmla="*/ 72743 h 101513"/>
                      <a:gd name="connsiteX2" fmla="*/ 45331 w 46447"/>
                      <a:gd name="connsiteY2" fmla="*/ 86827 h 101513"/>
                      <a:gd name="connsiteX3" fmla="*/ 9174 w 46447"/>
                      <a:gd name="connsiteY3" fmla="*/ 91379 h 101513"/>
                      <a:gd name="connsiteX4" fmla="*/ 7456 w 46447"/>
                      <a:gd name="connsiteY4" fmla="*/ 0 h 101513"/>
                      <a:gd name="connsiteX5" fmla="*/ 46447 w 46447"/>
                      <a:gd name="connsiteY5" fmla="*/ 27053 h 10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47" h="101513">
                        <a:moveTo>
                          <a:pt x="46447" y="27053"/>
                        </a:moveTo>
                        <a:cubicBezTo>
                          <a:pt x="27295" y="43886"/>
                          <a:pt x="24891" y="68534"/>
                          <a:pt x="25234" y="72743"/>
                        </a:cubicBezTo>
                        <a:cubicBezTo>
                          <a:pt x="26694" y="88888"/>
                          <a:pt x="44300" y="73000"/>
                          <a:pt x="45331" y="86827"/>
                        </a:cubicBezTo>
                        <a:cubicBezTo>
                          <a:pt x="46275" y="100654"/>
                          <a:pt x="22915" y="109328"/>
                          <a:pt x="9174" y="91379"/>
                        </a:cubicBezTo>
                        <a:cubicBezTo>
                          <a:pt x="-3021" y="75319"/>
                          <a:pt x="-2506" y="39076"/>
                          <a:pt x="7456" y="0"/>
                        </a:cubicBezTo>
                        <a:cubicBezTo>
                          <a:pt x="28498" y="32464"/>
                          <a:pt x="36141" y="26366"/>
                          <a:pt x="46447" y="27053"/>
                        </a:cubicBezTo>
                        <a:close/>
                      </a:path>
                    </a:pathLst>
                  </a:custGeom>
                  <a:solidFill>
                    <a:srgbClr val="FF867A"/>
                  </a:solidFill>
                  <a:ln w="8582" cap="flat">
                    <a:noFill/>
                    <a:prstDash val="solid"/>
                    <a:miter/>
                  </a:ln>
                </p:spPr>
                <p:txBody>
                  <a:bodyPr rtlCol="0" anchor="ctr"/>
                  <a:lstStyle/>
                  <a:p>
                    <a:endParaRPr lang="zh-CN" altLang="en-US"/>
                  </a:p>
                </p:txBody>
              </p:sp>
              <p:sp>
                <p:nvSpPr>
                  <p:cNvPr id="137" name="任意多边形: 形状 136"/>
                  <p:cNvSpPr/>
                  <p:nvPr/>
                </p:nvSpPr>
                <p:spPr>
                  <a:xfrm>
                    <a:off x="4282128" y="3271599"/>
                    <a:ext cx="264733" cy="386249"/>
                  </a:xfrm>
                  <a:custGeom>
                    <a:avLst/>
                    <a:gdLst>
                      <a:gd name="connsiteX0" fmla="*/ 30176 w 264733"/>
                      <a:gd name="connsiteY0" fmla="*/ 121302 h 386249"/>
                      <a:gd name="connsiteX1" fmla="*/ 142338 w 264733"/>
                      <a:gd name="connsiteY1" fmla="*/ 193100 h 386249"/>
                      <a:gd name="connsiteX2" fmla="*/ 87717 w 264733"/>
                      <a:gd name="connsiteY2" fmla="*/ 344253 h 386249"/>
                      <a:gd name="connsiteX3" fmla="*/ 140621 w 264733"/>
                      <a:gd name="connsiteY3" fmla="*/ 386249 h 386249"/>
                      <a:gd name="connsiteX4" fmla="*/ 252440 w 264733"/>
                      <a:gd name="connsiteY4" fmla="*/ 127399 h 386249"/>
                      <a:gd name="connsiteX5" fmla="*/ 3896 w 264733"/>
                      <a:gd name="connsiteY5" fmla="*/ 121 h 386249"/>
                      <a:gd name="connsiteX6" fmla="*/ 30176 w 264733"/>
                      <a:gd name="connsiteY6" fmla="*/ 121302 h 3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733" h="386249">
                        <a:moveTo>
                          <a:pt x="30176" y="121302"/>
                        </a:moveTo>
                        <a:cubicBezTo>
                          <a:pt x="32237" y="128086"/>
                          <a:pt x="144915" y="187947"/>
                          <a:pt x="142338" y="193100"/>
                        </a:cubicBezTo>
                        <a:cubicBezTo>
                          <a:pt x="123702" y="251070"/>
                          <a:pt x="98023" y="303888"/>
                          <a:pt x="87717" y="344253"/>
                        </a:cubicBezTo>
                        <a:cubicBezTo>
                          <a:pt x="108758" y="376631"/>
                          <a:pt x="130401" y="385562"/>
                          <a:pt x="140621" y="386249"/>
                        </a:cubicBezTo>
                        <a:cubicBezTo>
                          <a:pt x="195757" y="337897"/>
                          <a:pt x="300534" y="178843"/>
                          <a:pt x="252440" y="127399"/>
                        </a:cubicBezTo>
                        <a:cubicBezTo>
                          <a:pt x="175919" y="45639"/>
                          <a:pt x="49499" y="12145"/>
                          <a:pt x="3896" y="121"/>
                        </a:cubicBezTo>
                        <a:cubicBezTo>
                          <a:pt x="-9845" y="-3486"/>
                          <a:pt x="16091" y="74152"/>
                          <a:pt x="30176" y="121302"/>
                        </a:cubicBezTo>
                        <a:close/>
                      </a:path>
                    </a:pathLst>
                  </a:custGeom>
                  <a:solidFill>
                    <a:srgbClr val="DBCFC1"/>
                  </a:solidFill>
                  <a:ln w="8582" cap="flat">
                    <a:noFill/>
                    <a:prstDash val="solid"/>
                    <a:miter/>
                  </a:ln>
                </p:spPr>
                <p:txBody>
                  <a:bodyPr rtlCol="0" anchor="ctr"/>
                  <a:lstStyle/>
                  <a:p>
                    <a:endParaRPr lang="zh-CN" altLang="en-US"/>
                  </a:p>
                </p:txBody>
              </p:sp>
            </p:grpSp>
            <p:grpSp>
              <p:nvGrpSpPr>
                <p:cNvPr id="138" name="图形 92"/>
                <p:cNvGrpSpPr/>
                <p:nvPr/>
              </p:nvGrpSpPr>
              <p:grpSpPr>
                <a:xfrm>
                  <a:off x="3914410" y="4592165"/>
                  <a:ext cx="126856" cy="134062"/>
                  <a:chOff x="3914410" y="4592165"/>
                  <a:chExt cx="126856" cy="134062"/>
                </a:xfrm>
              </p:grpSpPr>
              <p:sp>
                <p:nvSpPr>
                  <p:cNvPr id="139" name="任意多边形: 形状 138"/>
                  <p:cNvSpPr/>
                  <p:nvPr/>
                </p:nvSpPr>
                <p:spPr>
                  <a:xfrm>
                    <a:off x="3924630" y="4592165"/>
                    <a:ext cx="84422" cy="104268"/>
                  </a:xfrm>
                  <a:custGeom>
                    <a:avLst/>
                    <a:gdLst>
                      <a:gd name="connsiteX0" fmla="*/ 17606 w 84422"/>
                      <a:gd name="connsiteY0" fmla="*/ 45947 h 104268"/>
                      <a:gd name="connsiteX1" fmla="*/ 67590 w 84422"/>
                      <a:gd name="connsiteY1" fmla="*/ 104004 h 104268"/>
                      <a:gd name="connsiteX2" fmla="*/ 84423 w 84422"/>
                      <a:gd name="connsiteY2" fmla="*/ 103059 h 104268"/>
                      <a:gd name="connsiteX3" fmla="*/ 64841 w 84422"/>
                      <a:gd name="connsiteY3" fmla="*/ 64326 h 104268"/>
                      <a:gd name="connsiteX4" fmla="*/ 56425 w 84422"/>
                      <a:gd name="connsiteY4" fmla="*/ 11422 h 104268"/>
                      <a:gd name="connsiteX5" fmla="*/ 15459 w 84422"/>
                      <a:gd name="connsiteY5" fmla="*/ 0 h 104268"/>
                      <a:gd name="connsiteX6" fmla="*/ 0 w 84422"/>
                      <a:gd name="connsiteY6" fmla="*/ 40021 h 104268"/>
                      <a:gd name="connsiteX7" fmla="*/ 17606 w 84422"/>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22" h="104268">
                        <a:moveTo>
                          <a:pt x="17606" y="45947"/>
                        </a:moveTo>
                        <a:cubicBezTo>
                          <a:pt x="25421" y="54192"/>
                          <a:pt x="54707" y="102630"/>
                          <a:pt x="67590" y="104004"/>
                        </a:cubicBezTo>
                        <a:cubicBezTo>
                          <a:pt x="74546" y="104691"/>
                          <a:pt x="80386" y="103918"/>
                          <a:pt x="84423" y="103059"/>
                        </a:cubicBezTo>
                        <a:cubicBezTo>
                          <a:pt x="77123" y="96532"/>
                          <a:pt x="70510" y="81159"/>
                          <a:pt x="64841" y="64326"/>
                        </a:cubicBezTo>
                        <a:cubicBezTo>
                          <a:pt x="61063" y="53075"/>
                          <a:pt x="52818" y="33580"/>
                          <a:pt x="56425" y="11422"/>
                        </a:cubicBezTo>
                        <a:lnTo>
                          <a:pt x="15459" y="0"/>
                        </a:lnTo>
                        <a:cubicBezTo>
                          <a:pt x="15459" y="0"/>
                          <a:pt x="1804" y="36500"/>
                          <a:pt x="0" y="40021"/>
                        </a:cubicBezTo>
                        <a:cubicBezTo>
                          <a:pt x="5067" y="40021"/>
                          <a:pt x="12797" y="40880"/>
                          <a:pt x="17606" y="45947"/>
                        </a:cubicBezTo>
                        <a:close/>
                      </a:path>
                    </a:pathLst>
                  </a:custGeom>
                  <a:solidFill>
                    <a:srgbClr val="FF867A"/>
                  </a:solidFill>
                  <a:ln w="8582" cap="flat">
                    <a:noFill/>
                    <a:prstDash val="solid"/>
                    <a:miter/>
                  </a:ln>
                </p:spPr>
                <p:txBody>
                  <a:bodyPr rtlCol="0" anchor="ctr"/>
                  <a:lstStyle/>
                  <a:p>
                    <a:endParaRPr lang="zh-CN" altLang="en-US"/>
                  </a:p>
                </p:txBody>
              </p:sp>
              <p:sp>
                <p:nvSpPr>
                  <p:cNvPr id="140" name="任意多边形: 形状 139"/>
                  <p:cNvSpPr/>
                  <p:nvPr/>
                </p:nvSpPr>
                <p:spPr>
                  <a:xfrm>
                    <a:off x="3914410" y="4632267"/>
                    <a:ext cx="126856" cy="93961"/>
                  </a:xfrm>
                  <a:custGeom>
                    <a:avLst/>
                    <a:gdLst>
                      <a:gd name="connsiteX0" fmla="*/ 125303 w 126856"/>
                      <a:gd name="connsiteY0" fmla="*/ 81251 h 93961"/>
                      <a:gd name="connsiteX1" fmla="*/ 98765 w 126856"/>
                      <a:gd name="connsiteY1" fmla="*/ 65706 h 93961"/>
                      <a:gd name="connsiteX2" fmla="*/ 94471 w 126856"/>
                      <a:gd name="connsiteY2" fmla="*/ 62958 h 93961"/>
                      <a:gd name="connsiteX3" fmla="*/ 77638 w 126856"/>
                      <a:gd name="connsiteY3" fmla="*/ 63902 h 93961"/>
                      <a:gd name="connsiteX4" fmla="*/ 27654 w 126856"/>
                      <a:gd name="connsiteY4" fmla="*/ 5846 h 93961"/>
                      <a:gd name="connsiteX5" fmla="*/ 9962 w 126856"/>
                      <a:gd name="connsiteY5" fmla="*/ 6 h 93961"/>
                      <a:gd name="connsiteX6" fmla="*/ 172 w 126856"/>
                      <a:gd name="connsiteY6" fmla="*/ 31439 h 93961"/>
                      <a:gd name="connsiteX7" fmla="*/ 0 w 126856"/>
                      <a:gd name="connsiteY7" fmla="*/ 93532 h 93961"/>
                      <a:gd name="connsiteX8" fmla="*/ 16318 w 126856"/>
                      <a:gd name="connsiteY8" fmla="*/ 93618 h 93961"/>
                      <a:gd name="connsiteX9" fmla="*/ 21728 w 126856"/>
                      <a:gd name="connsiteY9" fmla="*/ 59608 h 93961"/>
                      <a:gd name="connsiteX10" fmla="*/ 39764 w 126856"/>
                      <a:gd name="connsiteY10" fmla="*/ 65534 h 93961"/>
                      <a:gd name="connsiteX11" fmla="*/ 44659 w 126856"/>
                      <a:gd name="connsiteY11" fmla="*/ 77643 h 93961"/>
                      <a:gd name="connsiteX12" fmla="*/ 66559 w 126856"/>
                      <a:gd name="connsiteY12" fmla="*/ 93789 h 93961"/>
                      <a:gd name="connsiteX13" fmla="*/ 117917 w 126856"/>
                      <a:gd name="connsiteY13" fmla="*/ 93961 h 93961"/>
                      <a:gd name="connsiteX14" fmla="*/ 125303 w 126856"/>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6856" h="93961">
                        <a:moveTo>
                          <a:pt x="125303" y="81251"/>
                        </a:moveTo>
                        <a:cubicBezTo>
                          <a:pt x="121180" y="76699"/>
                          <a:pt x="113365" y="71288"/>
                          <a:pt x="98765" y="65706"/>
                        </a:cubicBezTo>
                        <a:cubicBezTo>
                          <a:pt x="97305" y="65190"/>
                          <a:pt x="95931" y="64160"/>
                          <a:pt x="94471" y="62958"/>
                        </a:cubicBezTo>
                        <a:cubicBezTo>
                          <a:pt x="90520" y="63817"/>
                          <a:pt x="84594" y="64675"/>
                          <a:pt x="77638" y="63902"/>
                        </a:cubicBezTo>
                        <a:cubicBezTo>
                          <a:pt x="64755" y="62528"/>
                          <a:pt x="35555" y="14090"/>
                          <a:pt x="27654" y="5846"/>
                        </a:cubicBezTo>
                        <a:cubicBezTo>
                          <a:pt x="22845" y="778"/>
                          <a:pt x="15201" y="-80"/>
                          <a:pt x="9962" y="6"/>
                        </a:cubicBezTo>
                        <a:cubicBezTo>
                          <a:pt x="5926" y="7993"/>
                          <a:pt x="-601" y="22335"/>
                          <a:pt x="172" y="31439"/>
                        </a:cubicBezTo>
                        <a:cubicBezTo>
                          <a:pt x="1374" y="44493"/>
                          <a:pt x="3178" y="81852"/>
                          <a:pt x="0" y="93532"/>
                        </a:cubicBezTo>
                        <a:lnTo>
                          <a:pt x="16318" y="93618"/>
                        </a:lnTo>
                        <a:lnTo>
                          <a:pt x="21728" y="59608"/>
                        </a:lnTo>
                        <a:cubicBezTo>
                          <a:pt x="21728" y="59608"/>
                          <a:pt x="34353" y="58320"/>
                          <a:pt x="39764" y="65534"/>
                        </a:cubicBezTo>
                        <a:cubicBezTo>
                          <a:pt x="41739" y="68196"/>
                          <a:pt x="43371" y="72834"/>
                          <a:pt x="44659" y="77643"/>
                        </a:cubicBezTo>
                        <a:cubicBezTo>
                          <a:pt x="47235" y="87434"/>
                          <a:pt x="55995" y="93703"/>
                          <a:pt x="66559" y="93789"/>
                        </a:cubicBezTo>
                        <a:lnTo>
                          <a:pt x="117917" y="93961"/>
                        </a:lnTo>
                        <a:cubicBezTo>
                          <a:pt x="124787" y="93961"/>
                          <a:pt x="129425" y="85802"/>
                          <a:pt x="125303" y="81251"/>
                        </a:cubicBezTo>
                        <a:close/>
                      </a:path>
                    </a:pathLst>
                  </a:custGeom>
                  <a:solidFill>
                    <a:srgbClr val="434A59"/>
                  </a:solidFill>
                  <a:ln w="8582" cap="flat">
                    <a:noFill/>
                    <a:prstDash val="solid"/>
                    <a:miter/>
                  </a:ln>
                </p:spPr>
                <p:txBody>
                  <a:bodyPr rtlCol="0" anchor="ctr"/>
                  <a:lstStyle/>
                  <a:p>
                    <a:endParaRPr lang="zh-CN" altLang="en-US"/>
                  </a:p>
                </p:txBody>
              </p:sp>
            </p:grpSp>
            <p:grpSp>
              <p:nvGrpSpPr>
                <p:cNvPr id="141" name="图形 92"/>
                <p:cNvGrpSpPr/>
                <p:nvPr/>
              </p:nvGrpSpPr>
              <p:grpSpPr>
                <a:xfrm>
                  <a:off x="4264439" y="4592165"/>
                  <a:ext cx="135654" cy="134062"/>
                  <a:chOff x="4264439" y="4592165"/>
                  <a:chExt cx="135654" cy="134062"/>
                </a:xfrm>
              </p:grpSpPr>
              <p:sp>
                <p:nvSpPr>
                  <p:cNvPr id="142" name="任意多边形: 形状 141"/>
                  <p:cNvSpPr/>
                  <p:nvPr/>
                </p:nvSpPr>
                <p:spPr>
                  <a:xfrm>
                    <a:off x="4269878" y="4592165"/>
                    <a:ext cx="94299" cy="104268"/>
                  </a:xfrm>
                  <a:custGeom>
                    <a:avLst/>
                    <a:gdLst>
                      <a:gd name="connsiteX0" fmla="*/ 18551 w 94299"/>
                      <a:gd name="connsiteY0" fmla="*/ 45947 h 104268"/>
                      <a:gd name="connsiteX1" fmla="*/ 77638 w 94299"/>
                      <a:gd name="connsiteY1" fmla="*/ 104004 h 104268"/>
                      <a:gd name="connsiteX2" fmla="*/ 94299 w 94299"/>
                      <a:gd name="connsiteY2" fmla="*/ 103059 h 104268"/>
                      <a:gd name="connsiteX3" fmla="*/ 68620 w 94299"/>
                      <a:gd name="connsiteY3" fmla="*/ 64326 h 104268"/>
                      <a:gd name="connsiteX4" fmla="*/ 51873 w 94299"/>
                      <a:gd name="connsiteY4" fmla="*/ 11422 h 104268"/>
                      <a:gd name="connsiteX5" fmla="*/ 9104 w 94299"/>
                      <a:gd name="connsiteY5" fmla="*/ 0 h 104268"/>
                      <a:gd name="connsiteX6" fmla="*/ 0 w 94299"/>
                      <a:gd name="connsiteY6" fmla="*/ 40021 h 104268"/>
                      <a:gd name="connsiteX7" fmla="*/ 18551 w 94299"/>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99" h="104268">
                        <a:moveTo>
                          <a:pt x="18551" y="45947"/>
                        </a:moveTo>
                        <a:cubicBezTo>
                          <a:pt x="27654" y="54192"/>
                          <a:pt x="64584" y="102630"/>
                          <a:pt x="77638" y="104004"/>
                        </a:cubicBezTo>
                        <a:cubicBezTo>
                          <a:pt x="84680" y="104691"/>
                          <a:pt x="90434" y="103918"/>
                          <a:pt x="94299" y="103059"/>
                        </a:cubicBezTo>
                        <a:cubicBezTo>
                          <a:pt x="85968" y="96532"/>
                          <a:pt x="76951" y="81159"/>
                          <a:pt x="68620" y="64326"/>
                        </a:cubicBezTo>
                        <a:cubicBezTo>
                          <a:pt x="63038" y="53075"/>
                          <a:pt x="51787" y="33580"/>
                          <a:pt x="51873" y="11422"/>
                        </a:cubicBezTo>
                        <a:lnTo>
                          <a:pt x="9104" y="0"/>
                        </a:lnTo>
                        <a:cubicBezTo>
                          <a:pt x="9104" y="0"/>
                          <a:pt x="1202" y="36500"/>
                          <a:pt x="0" y="40021"/>
                        </a:cubicBezTo>
                        <a:cubicBezTo>
                          <a:pt x="5153" y="40021"/>
                          <a:pt x="12882" y="40880"/>
                          <a:pt x="18551" y="45947"/>
                        </a:cubicBezTo>
                        <a:close/>
                      </a:path>
                    </a:pathLst>
                  </a:custGeom>
                  <a:solidFill>
                    <a:srgbClr val="FF867A"/>
                  </a:solidFill>
                  <a:ln w="8582" cap="flat">
                    <a:noFill/>
                    <a:prstDash val="solid"/>
                    <a:miter/>
                  </a:ln>
                </p:spPr>
                <p:txBody>
                  <a:bodyPr rtlCol="0" anchor="ctr"/>
                  <a:lstStyle/>
                  <a:p>
                    <a:endParaRPr lang="zh-CN" altLang="en-US"/>
                  </a:p>
                </p:txBody>
              </p:sp>
              <p:sp>
                <p:nvSpPr>
                  <p:cNvPr id="143" name="任意多边形: 形状 142"/>
                  <p:cNvSpPr/>
                  <p:nvPr/>
                </p:nvSpPr>
                <p:spPr>
                  <a:xfrm>
                    <a:off x="4264439" y="4632267"/>
                    <a:ext cx="135654" cy="93961"/>
                  </a:xfrm>
                  <a:custGeom>
                    <a:avLst/>
                    <a:gdLst>
                      <a:gd name="connsiteX0" fmla="*/ 133404 w 135654"/>
                      <a:gd name="connsiteY0" fmla="*/ 81251 h 93961"/>
                      <a:gd name="connsiteX1" fmla="*/ 104462 w 135654"/>
                      <a:gd name="connsiteY1" fmla="*/ 65706 h 93961"/>
                      <a:gd name="connsiteX2" fmla="*/ 99738 w 135654"/>
                      <a:gd name="connsiteY2" fmla="*/ 62958 h 93961"/>
                      <a:gd name="connsiteX3" fmla="*/ 83077 w 135654"/>
                      <a:gd name="connsiteY3" fmla="*/ 63902 h 93961"/>
                      <a:gd name="connsiteX4" fmla="*/ 23990 w 135654"/>
                      <a:gd name="connsiteY4" fmla="*/ 5846 h 93961"/>
                      <a:gd name="connsiteX5" fmla="*/ 5439 w 135654"/>
                      <a:gd name="connsiteY5" fmla="*/ 6 h 93961"/>
                      <a:gd name="connsiteX6" fmla="*/ 629 w 135654"/>
                      <a:gd name="connsiteY6" fmla="*/ 31439 h 93961"/>
                      <a:gd name="connsiteX7" fmla="*/ 10248 w 135654"/>
                      <a:gd name="connsiteY7" fmla="*/ 93532 h 93961"/>
                      <a:gd name="connsiteX8" fmla="*/ 26566 w 135654"/>
                      <a:gd name="connsiteY8" fmla="*/ 93618 h 93961"/>
                      <a:gd name="connsiteX9" fmla="*/ 26652 w 135654"/>
                      <a:gd name="connsiteY9" fmla="*/ 59608 h 93961"/>
                      <a:gd name="connsiteX10" fmla="*/ 45546 w 135654"/>
                      <a:gd name="connsiteY10" fmla="*/ 65534 h 93961"/>
                      <a:gd name="connsiteX11" fmla="*/ 52331 w 135654"/>
                      <a:gd name="connsiteY11" fmla="*/ 77643 h 93961"/>
                      <a:gd name="connsiteX12" fmla="*/ 76807 w 135654"/>
                      <a:gd name="connsiteY12" fmla="*/ 93789 h 93961"/>
                      <a:gd name="connsiteX13" fmla="*/ 128165 w 135654"/>
                      <a:gd name="connsiteY13" fmla="*/ 93961 h 93961"/>
                      <a:gd name="connsiteX14" fmla="*/ 133404 w 135654"/>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654" h="93961">
                        <a:moveTo>
                          <a:pt x="133404" y="81251"/>
                        </a:moveTo>
                        <a:cubicBezTo>
                          <a:pt x="128595" y="76699"/>
                          <a:pt x="119835" y="71288"/>
                          <a:pt x="104462" y="65706"/>
                        </a:cubicBezTo>
                        <a:cubicBezTo>
                          <a:pt x="102916" y="65190"/>
                          <a:pt x="101370" y="64160"/>
                          <a:pt x="99738" y="62958"/>
                        </a:cubicBezTo>
                        <a:cubicBezTo>
                          <a:pt x="95873" y="63817"/>
                          <a:pt x="90119" y="64675"/>
                          <a:pt x="83077" y="63902"/>
                        </a:cubicBezTo>
                        <a:cubicBezTo>
                          <a:pt x="70023" y="62528"/>
                          <a:pt x="33093" y="14090"/>
                          <a:pt x="23990" y="5846"/>
                        </a:cubicBezTo>
                        <a:cubicBezTo>
                          <a:pt x="18321" y="778"/>
                          <a:pt x="10592" y="-80"/>
                          <a:pt x="5439" y="6"/>
                        </a:cubicBezTo>
                        <a:cubicBezTo>
                          <a:pt x="2605" y="7993"/>
                          <a:pt x="-1603" y="22335"/>
                          <a:pt x="629" y="31439"/>
                        </a:cubicBezTo>
                        <a:cubicBezTo>
                          <a:pt x="3893" y="44493"/>
                          <a:pt x="11622" y="81852"/>
                          <a:pt x="10248" y="93532"/>
                        </a:cubicBezTo>
                        <a:lnTo>
                          <a:pt x="26566" y="93618"/>
                        </a:lnTo>
                        <a:lnTo>
                          <a:pt x="26652" y="59608"/>
                        </a:lnTo>
                        <a:cubicBezTo>
                          <a:pt x="26652" y="59608"/>
                          <a:pt x="39105" y="58320"/>
                          <a:pt x="45546" y="65534"/>
                        </a:cubicBezTo>
                        <a:cubicBezTo>
                          <a:pt x="47951" y="68196"/>
                          <a:pt x="50355" y="72834"/>
                          <a:pt x="52331" y="77643"/>
                        </a:cubicBezTo>
                        <a:cubicBezTo>
                          <a:pt x="56453" y="87434"/>
                          <a:pt x="66158" y="93703"/>
                          <a:pt x="76807" y="93789"/>
                        </a:cubicBezTo>
                        <a:lnTo>
                          <a:pt x="128165" y="93961"/>
                        </a:lnTo>
                        <a:cubicBezTo>
                          <a:pt x="134778" y="93961"/>
                          <a:pt x="138213" y="85802"/>
                          <a:pt x="133404" y="81251"/>
                        </a:cubicBezTo>
                        <a:close/>
                      </a:path>
                    </a:pathLst>
                  </a:custGeom>
                  <a:solidFill>
                    <a:srgbClr val="434A59"/>
                  </a:solidFill>
                  <a:ln w="8582" cap="flat">
                    <a:noFill/>
                    <a:prstDash val="solid"/>
                    <a:miter/>
                  </a:ln>
                </p:spPr>
                <p:txBody>
                  <a:bodyPr rtlCol="0" anchor="ctr"/>
                  <a:lstStyle/>
                  <a:p>
                    <a:endParaRPr lang="zh-CN" altLang="en-US"/>
                  </a:p>
                </p:txBody>
              </p:sp>
            </p:grpSp>
            <p:sp>
              <p:nvSpPr>
                <p:cNvPr id="144" name="任意多边形: 形状 143"/>
                <p:cNvSpPr/>
                <p:nvPr/>
              </p:nvSpPr>
              <p:spPr>
                <a:xfrm>
                  <a:off x="3893079" y="3583303"/>
                  <a:ext cx="513282" cy="1076898"/>
                </a:xfrm>
                <a:custGeom>
                  <a:avLst/>
                  <a:gdLst>
                    <a:gd name="connsiteX0" fmla="*/ 224787 w 513282"/>
                    <a:gd name="connsiteY0" fmla="*/ 87514 h 1076898"/>
                    <a:gd name="connsiteX1" fmla="*/ 281727 w 513282"/>
                    <a:gd name="connsiteY1" fmla="*/ 0 h 1076898"/>
                    <a:gd name="connsiteX2" fmla="*/ 489992 w 513282"/>
                    <a:gd name="connsiteY2" fmla="*/ 27053 h 1076898"/>
                    <a:gd name="connsiteX3" fmla="*/ 475049 w 513282"/>
                    <a:gd name="connsiteY3" fmla="*/ 1056442 h 1076898"/>
                    <a:gd name="connsiteX4" fmla="*/ 390884 w 513282"/>
                    <a:gd name="connsiteY4" fmla="*/ 1076281 h 1076898"/>
                    <a:gd name="connsiteX5" fmla="*/ 307749 w 513282"/>
                    <a:gd name="connsiteY5" fmla="*/ 1061079 h 1076898"/>
                    <a:gd name="connsiteX6" fmla="*/ 343305 w 513282"/>
                    <a:gd name="connsiteY6" fmla="*/ 350916 h 1076898"/>
                    <a:gd name="connsiteX7" fmla="*/ 253815 w 513282"/>
                    <a:gd name="connsiteY7" fmla="*/ 657173 h 1076898"/>
                    <a:gd name="connsiteX8" fmla="*/ 152903 w 513282"/>
                    <a:gd name="connsiteY8" fmla="*/ 1061165 h 1076898"/>
                    <a:gd name="connsiteX9" fmla="*/ 462 w 513282"/>
                    <a:gd name="connsiteY9" fmla="*/ 1050172 h 1076898"/>
                    <a:gd name="connsiteX10" fmla="*/ 224787 w 513282"/>
                    <a:gd name="connsiteY10" fmla="*/ 87514 h 107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282" h="1076898">
                      <a:moveTo>
                        <a:pt x="224787" y="87514"/>
                      </a:moveTo>
                      <a:cubicBezTo>
                        <a:pt x="252012" y="40451"/>
                        <a:pt x="281727" y="0"/>
                        <a:pt x="281727" y="0"/>
                      </a:cubicBezTo>
                      <a:cubicBezTo>
                        <a:pt x="281727" y="0"/>
                        <a:pt x="464399" y="31175"/>
                        <a:pt x="489992" y="27053"/>
                      </a:cubicBezTo>
                      <a:cubicBezTo>
                        <a:pt x="550024" y="312698"/>
                        <a:pt x="475049" y="1056442"/>
                        <a:pt x="475049" y="1056442"/>
                      </a:cubicBezTo>
                      <a:cubicBezTo>
                        <a:pt x="475049" y="1056442"/>
                        <a:pt x="445247" y="1071901"/>
                        <a:pt x="390884" y="1076281"/>
                      </a:cubicBezTo>
                      <a:cubicBezTo>
                        <a:pt x="337207" y="1080575"/>
                        <a:pt x="307749" y="1061079"/>
                        <a:pt x="307749" y="1061079"/>
                      </a:cubicBezTo>
                      <a:cubicBezTo>
                        <a:pt x="313332" y="967983"/>
                        <a:pt x="335833" y="561329"/>
                        <a:pt x="343305" y="350916"/>
                      </a:cubicBezTo>
                      <a:cubicBezTo>
                        <a:pt x="332484" y="430100"/>
                        <a:pt x="286279" y="540116"/>
                        <a:pt x="253815" y="657173"/>
                      </a:cubicBezTo>
                      <a:cubicBezTo>
                        <a:pt x="199537" y="852814"/>
                        <a:pt x="153247" y="1054037"/>
                        <a:pt x="152903" y="1061165"/>
                      </a:cubicBezTo>
                      <a:cubicBezTo>
                        <a:pt x="152903" y="1061165"/>
                        <a:pt x="7933" y="1067177"/>
                        <a:pt x="462" y="1050172"/>
                      </a:cubicBezTo>
                      <a:cubicBezTo>
                        <a:pt x="-10102" y="1025610"/>
                        <a:pt x="163553" y="193322"/>
                        <a:pt x="224787" y="87514"/>
                      </a:cubicBezTo>
                      <a:close/>
                    </a:path>
                  </a:pathLst>
                </a:custGeom>
                <a:solidFill>
                  <a:srgbClr val="529AE3"/>
                </a:solidFill>
                <a:ln w="8582" cap="flat">
                  <a:noFill/>
                  <a:prstDash val="solid"/>
                  <a:miter/>
                </a:ln>
              </p:spPr>
              <p:txBody>
                <a:bodyPr rtlCol="0" anchor="ctr"/>
                <a:lstStyle/>
                <a:p>
                  <a:endParaRPr lang="zh-CN" altLang="en-US"/>
                </a:p>
              </p:txBody>
            </p:sp>
            <p:sp>
              <p:nvSpPr>
                <p:cNvPr id="145" name="任意多边形: 形状 144"/>
                <p:cNvSpPr/>
                <p:nvPr/>
              </p:nvSpPr>
              <p:spPr>
                <a:xfrm>
                  <a:off x="4127227" y="3657161"/>
                  <a:ext cx="269671" cy="66144"/>
                </a:xfrm>
                <a:custGeom>
                  <a:avLst/>
                  <a:gdLst>
                    <a:gd name="connsiteX0" fmla="*/ 264003 w 269671"/>
                    <a:gd name="connsiteY0" fmla="*/ 0 h 66144"/>
                    <a:gd name="connsiteX1" fmla="*/ 99881 w 269671"/>
                    <a:gd name="connsiteY1" fmla="*/ 24133 h 66144"/>
                    <a:gd name="connsiteX2" fmla="*/ 0 w 269671"/>
                    <a:gd name="connsiteY2" fmla="*/ 19581 h 66144"/>
                    <a:gd name="connsiteX3" fmla="*/ 92152 w 269671"/>
                    <a:gd name="connsiteY3" fmla="*/ 64154 h 66144"/>
                    <a:gd name="connsiteX4" fmla="*/ 269671 w 269671"/>
                    <a:gd name="connsiteY4" fmla="*/ 46806 h 66144"/>
                    <a:gd name="connsiteX5" fmla="*/ 264003 w 269671"/>
                    <a:gd name="connsiteY5" fmla="*/ 0 h 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71" h="66144">
                      <a:moveTo>
                        <a:pt x="264003" y="0"/>
                      </a:moveTo>
                      <a:cubicBezTo>
                        <a:pt x="233687" y="5411"/>
                        <a:pt x="127536" y="24133"/>
                        <a:pt x="99881" y="24133"/>
                      </a:cubicBezTo>
                      <a:cubicBezTo>
                        <a:pt x="67504" y="24133"/>
                        <a:pt x="0" y="19581"/>
                        <a:pt x="0" y="19581"/>
                      </a:cubicBezTo>
                      <a:cubicBezTo>
                        <a:pt x="0" y="19581"/>
                        <a:pt x="24648" y="53934"/>
                        <a:pt x="92152" y="64154"/>
                      </a:cubicBezTo>
                      <a:cubicBezTo>
                        <a:pt x="142565" y="71798"/>
                        <a:pt x="229221" y="55566"/>
                        <a:pt x="269671" y="46806"/>
                      </a:cubicBezTo>
                      <a:cubicBezTo>
                        <a:pt x="267954" y="30488"/>
                        <a:pt x="266064" y="14858"/>
                        <a:pt x="264003" y="0"/>
                      </a:cubicBezTo>
                      <a:close/>
                    </a:path>
                  </a:pathLst>
                </a:custGeom>
                <a:solidFill>
                  <a:srgbClr val="54678C"/>
                </a:solidFill>
                <a:ln w="8582" cap="flat">
                  <a:noFill/>
                  <a:prstDash val="solid"/>
                  <a:miter/>
                </a:ln>
              </p:spPr>
              <p:txBody>
                <a:bodyPr rtlCol="0" anchor="ctr"/>
                <a:lstStyle/>
                <a:p>
                  <a:endParaRPr lang="zh-CN" altLang="en-US"/>
                </a:p>
              </p:txBody>
            </p:sp>
            <p:sp>
              <p:nvSpPr>
                <p:cNvPr id="146" name="任意多边形: 形状 145"/>
                <p:cNvSpPr/>
                <p:nvPr/>
              </p:nvSpPr>
              <p:spPr>
                <a:xfrm>
                  <a:off x="4116655" y="3254272"/>
                  <a:ext cx="330741" cy="455542"/>
                </a:xfrm>
                <a:custGeom>
                  <a:avLst/>
                  <a:gdLst>
                    <a:gd name="connsiteX0" fmla="*/ 1210 w 330741"/>
                    <a:gd name="connsiteY0" fmla="*/ 416545 h 455542"/>
                    <a:gd name="connsiteX1" fmla="*/ 18129 w 330741"/>
                    <a:gd name="connsiteY1" fmla="*/ 216266 h 455542"/>
                    <a:gd name="connsiteX2" fmla="*/ 46728 w 330741"/>
                    <a:gd name="connsiteY2" fmla="*/ 27239 h 455542"/>
                    <a:gd name="connsiteX3" fmla="*/ 186115 w 330741"/>
                    <a:gd name="connsiteY3" fmla="*/ 22344 h 455542"/>
                    <a:gd name="connsiteX4" fmla="*/ 243485 w 330741"/>
                    <a:gd name="connsiteY4" fmla="*/ 150395 h 455542"/>
                    <a:gd name="connsiteX5" fmla="*/ 330742 w 330741"/>
                    <a:gd name="connsiteY5" fmla="*/ 385112 h 455542"/>
                    <a:gd name="connsiteX6" fmla="*/ 1210 w 330741"/>
                    <a:gd name="connsiteY6" fmla="*/ 416545 h 45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41" h="455542">
                      <a:moveTo>
                        <a:pt x="1210" y="416545"/>
                      </a:moveTo>
                      <a:cubicBezTo>
                        <a:pt x="-6777" y="389234"/>
                        <a:pt x="27748" y="271145"/>
                        <a:pt x="18129" y="216266"/>
                      </a:cubicBezTo>
                      <a:cubicBezTo>
                        <a:pt x="-1366" y="105478"/>
                        <a:pt x="23282" y="42612"/>
                        <a:pt x="46728" y="27239"/>
                      </a:cubicBezTo>
                      <a:cubicBezTo>
                        <a:pt x="80823" y="4995"/>
                        <a:pt x="142487" y="-18536"/>
                        <a:pt x="186115" y="22344"/>
                      </a:cubicBezTo>
                      <a:cubicBezTo>
                        <a:pt x="268906" y="99810"/>
                        <a:pt x="239620" y="100926"/>
                        <a:pt x="243485" y="150395"/>
                      </a:cubicBezTo>
                      <a:cubicBezTo>
                        <a:pt x="248380" y="212745"/>
                        <a:pt x="309700" y="334870"/>
                        <a:pt x="330742" y="385112"/>
                      </a:cubicBezTo>
                      <a:cubicBezTo>
                        <a:pt x="224419" y="458198"/>
                        <a:pt x="102294" y="483705"/>
                        <a:pt x="1210" y="416545"/>
                      </a:cubicBezTo>
                      <a:close/>
                    </a:path>
                  </a:pathLst>
                </a:custGeom>
                <a:solidFill>
                  <a:srgbClr val="FFF6E9"/>
                </a:solidFill>
                <a:ln w="8582" cap="flat">
                  <a:noFill/>
                  <a:prstDash val="solid"/>
                  <a:miter/>
                </a:ln>
              </p:spPr>
              <p:txBody>
                <a:bodyPr rtlCol="0" anchor="ctr"/>
                <a:lstStyle/>
                <a:p>
                  <a:endParaRPr lang="zh-CN" altLang="en-US"/>
                </a:p>
              </p:txBody>
            </p:sp>
            <p:sp>
              <p:nvSpPr>
                <p:cNvPr id="147" name="任意多边形: 形状 146"/>
                <p:cNvSpPr/>
                <p:nvPr/>
              </p:nvSpPr>
              <p:spPr>
                <a:xfrm>
                  <a:off x="4238039" y="3290896"/>
                  <a:ext cx="95589" cy="391858"/>
                </a:xfrm>
                <a:custGeom>
                  <a:avLst/>
                  <a:gdLst>
                    <a:gd name="connsiteX0" fmla="*/ 93073 w 95589"/>
                    <a:gd name="connsiteY0" fmla="*/ 391773 h 391858"/>
                    <a:gd name="connsiteX1" fmla="*/ 90583 w 95589"/>
                    <a:gd name="connsiteY1" fmla="*/ 389969 h 391858"/>
                    <a:gd name="connsiteX2" fmla="*/ 72805 w 95589"/>
                    <a:gd name="connsiteY2" fmla="*/ 306406 h 391858"/>
                    <a:gd name="connsiteX3" fmla="*/ 71689 w 95589"/>
                    <a:gd name="connsiteY3" fmla="*/ 262434 h 391858"/>
                    <a:gd name="connsiteX4" fmla="*/ 69112 w 95589"/>
                    <a:gd name="connsiteY4" fmla="*/ 180588 h 391858"/>
                    <a:gd name="connsiteX5" fmla="*/ 38108 w 95589"/>
                    <a:gd name="connsiteY5" fmla="*/ 77357 h 391858"/>
                    <a:gd name="connsiteX6" fmla="*/ 28919 w 95589"/>
                    <a:gd name="connsiteY6" fmla="*/ 51678 h 391858"/>
                    <a:gd name="connsiteX7" fmla="*/ 578 w 95589"/>
                    <a:gd name="connsiteY7" fmla="*/ 4185 h 391858"/>
                    <a:gd name="connsiteX8" fmla="*/ 921 w 95589"/>
                    <a:gd name="connsiteY8" fmla="*/ 578 h 391858"/>
                    <a:gd name="connsiteX9" fmla="*/ 4528 w 95589"/>
                    <a:gd name="connsiteY9" fmla="*/ 921 h 391858"/>
                    <a:gd name="connsiteX10" fmla="*/ 33814 w 95589"/>
                    <a:gd name="connsiteY10" fmla="*/ 50132 h 391858"/>
                    <a:gd name="connsiteX11" fmla="*/ 42918 w 95589"/>
                    <a:gd name="connsiteY11" fmla="*/ 75639 h 391858"/>
                    <a:gd name="connsiteX12" fmla="*/ 74265 w 95589"/>
                    <a:gd name="connsiteY12" fmla="*/ 180330 h 391858"/>
                    <a:gd name="connsiteX13" fmla="*/ 76841 w 95589"/>
                    <a:gd name="connsiteY13" fmla="*/ 262434 h 391858"/>
                    <a:gd name="connsiteX14" fmla="*/ 77958 w 95589"/>
                    <a:gd name="connsiteY14" fmla="*/ 306320 h 391858"/>
                    <a:gd name="connsiteX15" fmla="*/ 95478 w 95589"/>
                    <a:gd name="connsiteY15" fmla="*/ 388681 h 391858"/>
                    <a:gd name="connsiteX16" fmla="*/ 93760 w 95589"/>
                    <a:gd name="connsiteY16" fmla="*/ 391859 h 391858"/>
                    <a:gd name="connsiteX17" fmla="*/ 93073 w 95589"/>
                    <a:gd name="connsiteY17" fmla="*/ 391773 h 39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589" h="391858">
                      <a:moveTo>
                        <a:pt x="93073" y="391773"/>
                      </a:moveTo>
                      <a:cubicBezTo>
                        <a:pt x="91957" y="391773"/>
                        <a:pt x="90926" y="391086"/>
                        <a:pt x="90583" y="389969"/>
                      </a:cubicBezTo>
                      <a:cubicBezTo>
                        <a:pt x="89896" y="387651"/>
                        <a:pt x="73921" y="332256"/>
                        <a:pt x="72805" y="306406"/>
                      </a:cubicBezTo>
                      <a:cubicBezTo>
                        <a:pt x="72376" y="296443"/>
                        <a:pt x="72032" y="280641"/>
                        <a:pt x="71689" y="262434"/>
                      </a:cubicBezTo>
                      <a:cubicBezTo>
                        <a:pt x="71173" y="233577"/>
                        <a:pt x="70486" y="200856"/>
                        <a:pt x="69112" y="180588"/>
                      </a:cubicBezTo>
                      <a:cubicBezTo>
                        <a:pt x="67480" y="156455"/>
                        <a:pt x="49788" y="108876"/>
                        <a:pt x="38108" y="77357"/>
                      </a:cubicBezTo>
                      <a:cubicBezTo>
                        <a:pt x="33900" y="66106"/>
                        <a:pt x="30637" y="57260"/>
                        <a:pt x="28919" y="51678"/>
                      </a:cubicBezTo>
                      <a:cubicBezTo>
                        <a:pt x="22306" y="30808"/>
                        <a:pt x="750" y="4443"/>
                        <a:pt x="578" y="4185"/>
                      </a:cubicBezTo>
                      <a:cubicBezTo>
                        <a:pt x="-281" y="3068"/>
                        <a:pt x="-195" y="1522"/>
                        <a:pt x="921" y="578"/>
                      </a:cubicBezTo>
                      <a:cubicBezTo>
                        <a:pt x="2038" y="-281"/>
                        <a:pt x="3584" y="-195"/>
                        <a:pt x="4528" y="921"/>
                      </a:cubicBezTo>
                      <a:cubicBezTo>
                        <a:pt x="5473" y="2038"/>
                        <a:pt x="26944" y="28318"/>
                        <a:pt x="33814" y="50132"/>
                      </a:cubicBezTo>
                      <a:cubicBezTo>
                        <a:pt x="35532" y="55628"/>
                        <a:pt x="38967" y="64904"/>
                        <a:pt x="42918" y="75639"/>
                      </a:cubicBezTo>
                      <a:cubicBezTo>
                        <a:pt x="54684" y="107416"/>
                        <a:pt x="72547" y="155424"/>
                        <a:pt x="74265" y="180330"/>
                      </a:cubicBezTo>
                      <a:cubicBezTo>
                        <a:pt x="75639" y="200684"/>
                        <a:pt x="76326" y="233491"/>
                        <a:pt x="76841" y="262434"/>
                      </a:cubicBezTo>
                      <a:cubicBezTo>
                        <a:pt x="77185" y="280641"/>
                        <a:pt x="77443" y="296357"/>
                        <a:pt x="77958" y="306320"/>
                      </a:cubicBezTo>
                      <a:cubicBezTo>
                        <a:pt x="79074" y="331569"/>
                        <a:pt x="95392" y="388080"/>
                        <a:pt x="95478" y="388681"/>
                      </a:cubicBezTo>
                      <a:cubicBezTo>
                        <a:pt x="95907" y="390055"/>
                        <a:pt x="95049" y="391429"/>
                        <a:pt x="93760" y="391859"/>
                      </a:cubicBezTo>
                      <a:cubicBezTo>
                        <a:pt x="93503" y="391773"/>
                        <a:pt x="93245" y="391773"/>
                        <a:pt x="93073" y="391773"/>
                      </a:cubicBezTo>
                      <a:close/>
                    </a:path>
                  </a:pathLst>
                </a:custGeom>
                <a:solidFill>
                  <a:srgbClr val="DBCFC1"/>
                </a:solidFill>
                <a:ln w="8582" cap="flat">
                  <a:noFill/>
                  <a:prstDash val="solid"/>
                  <a:miter/>
                </a:ln>
              </p:spPr>
              <p:txBody>
                <a:bodyPr rtlCol="0" anchor="ctr"/>
                <a:lstStyle/>
                <a:p>
                  <a:endParaRPr lang="zh-CN" altLang="en-US"/>
                </a:p>
              </p:txBody>
            </p:sp>
            <p:sp>
              <p:nvSpPr>
                <p:cNvPr id="148" name="任意多边形: 形状 147"/>
                <p:cNvSpPr/>
                <p:nvPr/>
              </p:nvSpPr>
              <p:spPr>
                <a:xfrm>
                  <a:off x="4227452" y="3439277"/>
                  <a:ext cx="171936" cy="90949"/>
                </a:xfrm>
                <a:custGeom>
                  <a:avLst/>
                  <a:gdLst>
                    <a:gd name="connsiteX0" fmla="*/ 171937 w 171936"/>
                    <a:gd name="connsiteY0" fmla="*/ 90950 h 90949"/>
                    <a:gd name="connsiteX1" fmla="*/ 146000 w 171936"/>
                    <a:gd name="connsiteY1" fmla="*/ 22673 h 90949"/>
                    <a:gd name="connsiteX2" fmla="*/ 0 w 171936"/>
                    <a:gd name="connsiteY2" fmla="*/ 0 h 90949"/>
                    <a:gd name="connsiteX3" fmla="*/ 171937 w 171936"/>
                    <a:gd name="connsiteY3" fmla="*/ 90950 h 90949"/>
                  </a:gdLst>
                  <a:ahLst/>
                  <a:cxnLst>
                    <a:cxn ang="0">
                      <a:pos x="connsiteX0" y="connsiteY0"/>
                    </a:cxn>
                    <a:cxn ang="0">
                      <a:pos x="connsiteX1" y="connsiteY1"/>
                    </a:cxn>
                    <a:cxn ang="0">
                      <a:pos x="connsiteX2" y="connsiteY2"/>
                    </a:cxn>
                    <a:cxn ang="0">
                      <a:pos x="connsiteX3" y="connsiteY3"/>
                    </a:cxn>
                  </a:cxnLst>
                  <a:rect l="l" t="t" r="r" b="b"/>
                  <a:pathLst>
                    <a:path w="171936" h="90949">
                      <a:moveTo>
                        <a:pt x="171937" y="90950"/>
                      </a:moveTo>
                      <a:cubicBezTo>
                        <a:pt x="162318" y="67933"/>
                        <a:pt x="153129" y="44487"/>
                        <a:pt x="146000" y="22673"/>
                      </a:cubicBezTo>
                      <a:lnTo>
                        <a:pt x="0" y="0"/>
                      </a:lnTo>
                      <a:cubicBezTo>
                        <a:pt x="0" y="0"/>
                        <a:pt x="94900" y="80042"/>
                        <a:pt x="171937" y="90950"/>
                      </a:cubicBezTo>
                      <a:close/>
                    </a:path>
                  </a:pathLst>
                </a:custGeom>
                <a:solidFill>
                  <a:srgbClr val="DBCFC1"/>
                </a:solidFill>
                <a:ln w="8582" cap="flat">
                  <a:noFill/>
                  <a:prstDash val="solid"/>
                  <a:miter/>
                </a:ln>
              </p:spPr>
              <p:txBody>
                <a:bodyPr rtlCol="0" anchor="ctr"/>
                <a:lstStyle/>
                <a:p>
                  <a:endParaRPr lang="zh-CN" altLang="en-US"/>
                </a:p>
              </p:txBody>
            </p:sp>
            <p:sp>
              <p:nvSpPr>
                <p:cNvPr id="149" name="任意多边形: 形状 148"/>
                <p:cNvSpPr/>
                <p:nvPr/>
              </p:nvSpPr>
              <p:spPr>
                <a:xfrm>
                  <a:off x="4227091" y="3755433"/>
                  <a:ext cx="88059" cy="216503"/>
                </a:xfrm>
                <a:custGeom>
                  <a:avLst/>
                  <a:gdLst>
                    <a:gd name="connsiteX0" fmla="*/ 79888 w 88059"/>
                    <a:gd name="connsiteY0" fmla="*/ 3500 h 216503"/>
                    <a:gd name="connsiteX1" fmla="*/ 47940 w 88059"/>
                    <a:gd name="connsiteY1" fmla="*/ 40773 h 216503"/>
                    <a:gd name="connsiteX2" fmla="*/ 51203 w 88059"/>
                    <a:gd name="connsiteY2" fmla="*/ 4960 h 216503"/>
                    <a:gd name="connsiteX3" fmla="*/ 39523 w 88059"/>
                    <a:gd name="connsiteY3" fmla="*/ 4960 h 216503"/>
                    <a:gd name="connsiteX4" fmla="*/ 103 w 88059"/>
                    <a:gd name="connsiteY4" fmla="*/ 210047 h 216503"/>
                    <a:gd name="connsiteX5" fmla="*/ 11354 w 88059"/>
                    <a:gd name="connsiteY5" fmla="*/ 212796 h 216503"/>
                    <a:gd name="connsiteX6" fmla="*/ 46566 w 88059"/>
                    <a:gd name="connsiteY6" fmla="*/ 51250 h 216503"/>
                    <a:gd name="connsiteX7" fmla="*/ 87532 w 88059"/>
                    <a:gd name="connsiteY7" fmla="*/ 7450 h 216503"/>
                    <a:gd name="connsiteX8" fmla="*/ 79888 w 88059"/>
                    <a:gd name="connsiteY8" fmla="*/ 3500 h 21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59" h="216503">
                      <a:moveTo>
                        <a:pt x="79888" y="3500"/>
                      </a:moveTo>
                      <a:cubicBezTo>
                        <a:pt x="72330" y="16210"/>
                        <a:pt x="61423" y="31068"/>
                        <a:pt x="47940" y="40773"/>
                      </a:cubicBezTo>
                      <a:cubicBezTo>
                        <a:pt x="49400" y="29093"/>
                        <a:pt x="50516" y="17241"/>
                        <a:pt x="51203" y="4960"/>
                      </a:cubicBezTo>
                      <a:cubicBezTo>
                        <a:pt x="51547" y="-1653"/>
                        <a:pt x="39867" y="-1653"/>
                        <a:pt x="39523" y="4960"/>
                      </a:cubicBezTo>
                      <a:cubicBezTo>
                        <a:pt x="35830" y="78218"/>
                        <a:pt x="14875" y="138250"/>
                        <a:pt x="103" y="210047"/>
                      </a:cubicBezTo>
                      <a:cubicBezTo>
                        <a:pt x="-1185" y="216489"/>
                        <a:pt x="9980" y="219323"/>
                        <a:pt x="11354" y="212796"/>
                      </a:cubicBezTo>
                      <a:cubicBezTo>
                        <a:pt x="23120" y="155684"/>
                        <a:pt x="38579" y="105872"/>
                        <a:pt x="46566" y="51250"/>
                      </a:cubicBezTo>
                      <a:cubicBezTo>
                        <a:pt x="64172" y="41460"/>
                        <a:pt x="78256" y="22995"/>
                        <a:pt x="87532" y="7450"/>
                      </a:cubicBezTo>
                      <a:cubicBezTo>
                        <a:pt x="90108" y="2984"/>
                        <a:pt x="82551" y="-880"/>
                        <a:pt x="79888" y="3500"/>
                      </a:cubicBezTo>
                      <a:close/>
                    </a:path>
                  </a:pathLst>
                </a:custGeom>
                <a:solidFill>
                  <a:srgbClr val="54678C"/>
                </a:solidFill>
                <a:ln w="8582" cap="flat">
                  <a:noFill/>
                  <a:prstDash val="solid"/>
                  <a:miter/>
                </a:ln>
              </p:spPr>
              <p:txBody>
                <a:bodyPr rtlCol="0" anchor="ctr"/>
                <a:lstStyle/>
                <a:p>
                  <a:endParaRPr lang="zh-CN" altLang="en-US"/>
                </a:p>
              </p:txBody>
            </p:sp>
            <p:sp>
              <p:nvSpPr>
                <p:cNvPr id="150" name="任意多边形: 形状 149"/>
                <p:cNvSpPr/>
                <p:nvPr/>
              </p:nvSpPr>
              <p:spPr>
                <a:xfrm>
                  <a:off x="4198069" y="3207394"/>
                  <a:ext cx="42531" cy="86082"/>
                </a:xfrm>
                <a:custGeom>
                  <a:avLst/>
                  <a:gdLst>
                    <a:gd name="connsiteX0" fmla="*/ 4906 w 42531"/>
                    <a:gd name="connsiteY0" fmla="*/ 0 h 86082"/>
                    <a:gd name="connsiteX1" fmla="*/ 11 w 42531"/>
                    <a:gd name="connsiteY1" fmla="*/ 57112 h 86082"/>
                    <a:gd name="connsiteX2" fmla="*/ 40548 w 42531"/>
                    <a:gd name="connsiteY2" fmla="*/ 83048 h 86082"/>
                    <a:gd name="connsiteX3" fmla="*/ 36082 w 42531"/>
                    <a:gd name="connsiteY3" fmla="*/ 54106 h 86082"/>
                    <a:gd name="connsiteX4" fmla="*/ 26549 w 42531"/>
                    <a:gd name="connsiteY4" fmla="*/ 9791 h 86082"/>
                    <a:gd name="connsiteX5" fmla="*/ 4906 w 42531"/>
                    <a:gd name="connsiteY5" fmla="*/ 0 h 8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531" h="86082">
                      <a:moveTo>
                        <a:pt x="4906" y="0"/>
                      </a:moveTo>
                      <a:lnTo>
                        <a:pt x="11" y="57112"/>
                      </a:lnTo>
                      <a:cubicBezTo>
                        <a:pt x="-590" y="67418"/>
                        <a:pt x="23543" y="95244"/>
                        <a:pt x="40548" y="83048"/>
                      </a:cubicBezTo>
                      <a:cubicBezTo>
                        <a:pt x="45529" y="79441"/>
                        <a:pt x="40032" y="65013"/>
                        <a:pt x="36082" y="54106"/>
                      </a:cubicBezTo>
                      <a:lnTo>
                        <a:pt x="26549" y="9791"/>
                      </a:lnTo>
                      <a:lnTo>
                        <a:pt x="4906" y="0"/>
                      </a:lnTo>
                      <a:close/>
                    </a:path>
                  </a:pathLst>
                </a:custGeom>
                <a:solidFill>
                  <a:srgbClr val="FF867A"/>
                </a:solidFill>
                <a:ln w="8582" cap="flat">
                  <a:noFill/>
                  <a:prstDash val="solid"/>
                  <a:miter/>
                </a:ln>
              </p:spPr>
              <p:txBody>
                <a:bodyPr rtlCol="0" anchor="ctr"/>
                <a:lstStyle/>
                <a:p>
                  <a:endParaRPr lang="zh-CN" altLang="en-US"/>
                </a:p>
              </p:txBody>
            </p:sp>
            <p:sp>
              <p:nvSpPr>
                <p:cNvPr id="151" name="任意多边形: 形状 150"/>
                <p:cNvSpPr/>
                <p:nvPr/>
              </p:nvSpPr>
              <p:spPr>
                <a:xfrm>
                  <a:off x="4196408" y="3150604"/>
                  <a:ext cx="58739" cy="71410"/>
                </a:xfrm>
                <a:custGeom>
                  <a:avLst/>
                  <a:gdLst>
                    <a:gd name="connsiteX0" fmla="*/ 40 w 58739"/>
                    <a:gd name="connsiteY0" fmla="*/ 23210 h 71410"/>
                    <a:gd name="connsiteX1" fmla="*/ 2187 w 58739"/>
                    <a:gd name="connsiteY1" fmla="*/ 50693 h 71410"/>
                    <a:gd name="connsiteX2" fmla="*/ 36025 w 58739"/>
                    <a:gd name="connsiteY2" fmla="*/ 71133 h 71410"/>
                    <a:gd name="connsiteX3" fmla="*/ 58612 w 58739"/>
                    <a:gd name="connsiteY3" fmla="*/ 52840 h 71410"/>
                    <a:gd name="connsiteX4" fmla="*/ 57925 w 58739"/>
                    <a:gd name="connsiteY4" fmla="*/ 41675 h 71410"/>
                    <a:gd name="connsiteX5" fmla="*/ 45558 w 58739"/>
                    <a:gd name="connsiteY5" fmla="*/ 19174 h 71410"/>
                    <a:gd name="connsiteX6" fmla="*/ 38516 w 58739"/>
                    <a:gd name="connsiteY6" fmla="*/ 9383 h 71410"/>
                    <a:gd name="connsiteX7" fmla="*/ 40 w 58739"/>
                    <a:gd name="connsiteY7" fmla="*/ 23210 h 7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39" h="71410">
                      <a:moveTo>
                        <a:pt x="40" y="23210"/>
                      </a:moveTo>
                      <a:cubicBezTo>
                        <a:pt x="40" y="23210"/>
                        <a:pt x="-475" y="39442"/>
                        <a:pt x="2187" y="50693"/>
                      </a:cubicBezTo>
                      <a:cubicBezTo>
                        <a:pt x="6052" y="67354"/>
                        <a:pt x="18934" y="72765"/>
                        <a:pt x="36025" y="71133"/>
                      </a:cubicBezTo>
                      <a:cubicBezTo>
                        <a:pt x="52686" y="69587"/>
                        <a:pt x="57496" y="64863"/>
                        <a:pt x="58612" y="52840"/>
                      </a:cubicBezTo>
                      <a:cubicBezTo>
                        <a:pt x="58870" y="49834"/>
                        <a:pt x="58784" y="45540"/>
                        <a:pt x="57925" y="41675"/>
                      </a:cubicBezTo>
                      <a:cubicBezTo>
                        <a:pt x="56465" y="35320"/>
                        <a:pt x="51656" y="25100"/>
                        <a:pt x="45558" y="19174"/>
                      </a:cubicBezTo>
                      <a:cubicBezTo>
                        <a:pt x="42810" y="16426"/>
                        <a:pt x="40233" y="11616"/>
                        <a:pt x="38516" y="9383"/>
                      </a:cubicBezTo>
                      <a:cubicBezTo>
                        <a:pt x="25805" y="-7020"/>
                        <a:pt x="2359" y="-1610"/>
                        <a:pt x="40" y="23210"/>
                      </a:cubicBezTo>
                      <a:close/>
                    </a:path>
                  </a:pathLst>
                </a:custGeom>
                <a:solidFill>
                  <a:srgbClr val="FF867A"/>
                </a:solidFill>
                <a:ln w="8582" cap="flat">
                  <a:noFill/>
                  <a:prstDash val="solid"/>
                  <a:miter/>
                </a:ln>
              </p:spPr>
              <p:txBody>
                <a:bodyPr rtlCol="0" anchor="ctr"/>
                <a:lstStyle/>
                <a:p>
                  <a:endParaRPr lang="zh-CN" altLang="en-US"/>
                </a:p>
              </p:txBody>
            </p:sp>
            <p:sp>
              <p:nvSpPr>
                <p:cNvPr id="152" name="任意多边形: 形状 151"/>
                <p:cNvSpPr/>
                <p:nvPr/>
              </p:nvSpPr>
              <p:spPr>
                <a:xfrm>
                  <a:off x="4180689" y="3177963"/>
                  <a:ext cx="18688" cy="25483"/>
                </a:xfrm>
                <a:custGeom>
                  <a:avLst/>
                  <a:gdLst>
                    <a:gd name="connsiteX0" fmla="*/ 13955 w 18688"/>
                    <a:gd name="connsiteY0" fmla="*/ 10881 h 25483"/>
                    <a:gd name="connsiteX1" fmla="*/ 10864 w 18688"/>
                    <a:gd name="connsiteY1" fmla="*/ 5556 h 25483"/>
                    <a:gd name="connsiteX2" fmla="*/ 1846 w 18688"/>
                    <a:gd name="connsiteY2" fmla="*/ 2121 h 25483"/>
                    <a:gd name="connsiteX3" fmla="*/ 15158 w 18688"/>
                    <a:gd name="connsiteY3" fmla="*/ 25223 h 25483"/>
                    <a:gd name="connsiteX4" fmla="*/ 13955 w 18688"/>
                    <a:gd name="connsiteY4" fmla="*/ 10881 h 2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8" h="25483">
                      <a:moveTo>
                        <a:pt x="13955" y="10881"/>
                      </a:moveTo>
                      <a:cubicBezTo>
                        <a:pt x="12753" y="9249"/>
                        <a:pt x="11722" y="7445"/>
                        <a:pt x="10864" y="5556"/>
                      </a:cubicBezTo>
                      <a:cubicBezTo>
                        <a:pt x="9232" y="2035"/>
                        <a:pt x="5968" y="-2860"/>
                        <a:pt x="1846" y="2121"/>
                      </a:cubicBezTo>
                      <a:cubicBezTo>
                        <a:pt x="-4166" y="9421"/>
                        <a:pt x="5625" y="27885"/>
                        <a:pt x="15158" y="25223"/>
                      </a:cubicBezTo>
                      <a:cubicBezTo>
                        <a:pt x="22200" y="23334"/>
                        <a:pt x="17047" y="15089"/>
                        <a:pt x="13955" y="10881"/>
                      </a:cubicBezTo>
                      <a:close/>
                    </a:path>
                  </a:pathLst>
                </a:custGeom>
                <a:solidFill>
                  <a:srgbClr val="FF867A"/>
                </a:solidFill>
                <a:ln w="8582" cap="flat">
                  <a:noFill/>
                  <a:prstDash val="solid"/>
                  <a:miter/>
                </a:ln>
              </p:spPr>
              <p:txBody>
                <a:bodyPr rtlCol="0" anchor="ctr"/>
                <a:lstStyle/>
                <a:p>
                  <a:endParaRPr lang="zh-CN" altLang="en-US"/>
                </a:p>
              </p:txBody>
            </p:sp>
            <p:sp>
              <p:nvSpPr>
                <p:cNvPr id="153" name="任意多边形: 形状 152"/>
                <p:cNvSpPr/>
                <p:nvPr/>
              </p:nvSpPr>
              <p:spPr>
                <a:xfrm>
                  <a:off x="4231396" y="3181951"/>
                  <a:ext cx="6746" cy="8287"/>
                </a:xfrm>
                <a:custGeom>
                  <a:avLst/>
                  <a:gdLst>
                    <a:gd name="connsiteX0" fmla="*/ 7 w 6746"/>
                    <a:gd name="connsiteY0" fmla="*/ 7924 h 8287"/>
                    <a:gd name="connsiteX1" fmla="*/ 1724 w 6746"/>
                    <a:gd name="connsiteY1" fmla="*/ 8181 h 8287"/>
                    <a:gd name="connsiteX2" fmla="*/ 5331 w 6746"/>
                    <a:gd name="connsiteY2" fmla="*/ 5862 h 8287"/>
                    <a:gd name="connsiteX3" fmla="*/ 5417 w 6746"/>
                    <a:gd name="connsiteY3" fmla="*/ 5777 h 8287"/>
                    <a:gd name="connsiteX4" fmla="*/ 6620 w 6746"/>
                    <a:gd name="connsiteY4" fmla="*/ 3114 h 8287"/>
                    <a:gd name="connsiteX5" fmla="*/ 6448 w 6746"/>
                    <a:gd name="connsiteY5" fmla="*/ 366 h 8287"/>
                    <a:gd name="connsiteX6" fmla="*/ 6018 w 6746"/>
                    <a:gd name="connsiteY6" fmla="*/ 22 h 8287"/>
                    <a:gd name="connsiteX7" fmla="*/ 5847 w 6746"/>
                    <a:gd name="connsiteY7" fmla="*/ 108 h 8287"/>
                    <a:gd name="connsiteX8" fmla="*/ 5074 w 6746"/>
                    <a:gd name="connsiteY8" fmla="*/ 2084 h 8287"/>
                    <a:gd name="connsiteX9" fmla="*/ 3957 w 6746"/>
                    <a:gd name="connsiteY9" fmla="*/ 4231 h 8287"/>
                    <a:gd name="connsiteX10" fmla="*/ 3785 w 6746"/>
                    <a:gd name="connsiteY10" fmla="*/ 4488 h 8287"/>
                    <a:gd name="connsiteX11" fmla="*/ 1209 w 6746"/>
                    <a:gd name="connsiteY11" fmla="*/ 6893 h 8287"/>
                    <a:gd name="connsiteX12" fmla="*/ 7 w 6746"/>
                    <a:gd name="connsiteY12" fmla="*/ 7924 h 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 h="8287">
                      <a:moveTo>
                        <a:pt x="7" y="7924"/>
                      </a:moveTo>
                      <a:cubicBezTo>
                        <a:pt x="-79" y="8181"/>
                        <a:pt x="694" y="8439"/>
                        <a:pt x="1724" y="8181"/>
                      </a:cubicBezTo>
                      <a:cubicBezTo>
                        <a:pt x="2755" y="8009"/>
                        <a:pt x="4129" y="7322"/>
                        <a:pt x="5331" y="5862"/>
                      </a:cubicBezTo>
                      <a:cubicBezTo>
                        <a:pt x="5331" y="5862"/>
                        <a:pt x="5331" y="5777"/>
                        <a:pt x="5417" y="5777"/>
                      </a:cubicBezTo>
                      <a:cubicBezTo>
                        <a:pt x="6104" y="4832"/>
                        <a:pt x="6448" y="3973"/>
                        <a:pt x="6620" y="3114"/>
                      </a:cubicBezTo>
                      <a:cubicBezTo>
                        <a:pt x="6877" y="1912"/>
                        <a:pt x="6705" y="881"/>
                        <a:pt x="6448" y="366"/>
                      </a:cubicBezTo>
                      <a:cubicBezTo>
                        <a:pt x="6276" y="108"/>
                        <a:pt x="6190" y="-64"/>
                        <a:pt x="6018" y="22"/>
                      </a:cubicBezTo>
                      <a:cubicBezTo>
                        <a:pt x="5932" y="22"/>
                        <a:pt x="5847" y="108"/>
                        <a:pt x="5847" y="108"/>
                      </a:cubicBezTo>
                      <a:cubicBezTo>
                        <a:pt x="5675" y="366"/>
                        <a:pt x="5417" y="1139"/>
                        <a:pt x="5074" y="2084"/>
                      </a:cubicBezTo>
                      <a:cubicBezTo>
                        <a:pt x="4816" y="2771"/>
                        <a:pt x="4472" y="3544"/>
                        <a:pt x="3957" y="4231"/>
                      </a:cubicBezTo>
                      <a:cubicBezTo>
                        <a:pt x="3871" y="4316"/>
                        <a:pt x="3871" y="4402"/>
                        <a:pt x="3785" y="4488"/>
                      </a:cubicBezTo>
                      <a:cubicBezTo>
                        <a:pt x="3012" y="5605"/>
                        <a:pt x="1982" y="6292"/>
                        <a:pt x="1209" y="6893"/>
                      </a:cubicBezTo>
                      <a:cubicBezTo>
                        <a:pt x="436" y="7322"/>
                        <a:pt x="7" y="7580"/>
                        <a:pt x="7" y="7924"/>
                      </a:cubicBezTo>
                      <a:close/>
                    </a:path>
                  </a:pathLst>
                </a:custGeom>
                <a:solidFill>
                  <a:srgbClr val="C66C67"/>
                </a:solidFill>
                <a:ln w="8582" cap="flat">
                  <a:noFill/>
                  <a:prstDash val="solid"/>
                  <a:miter/>
                </a:ln>
              </p:spPr>
              <p:txBody>
                <a:bodyPr rtlCol="0" anchor="ctr"/>
                <a:lstStyle/>
                <a:p>
                  <a:endParaRPr lang="zh-CN" altLang="en-US"/>
                </a:p>
              </p:txBody>
            </p:sp>
            <p:sp>
              <p:nvSpPr>
                <p:cNvPr id="154" name="任意多边形: 形状 153"/>
                <p:cNvSpPr/>
                <p:nvPr/>
              </p:nvSpPr>
              <p:spPr>
                <a:xfrm>
                  <a:off x="4222672" y="3189271"/>
                  <a:ext cx="24933" cy="17313"/>
                </a:xfrm>
                <a:custGeom>
                  <a:avLst/>
                  <a:gdLst>
                    <a:gd name="connsiteX0" fmla="*/ 1431 w 24933"/>
                    <a:gd name="connsiteY0" fmla="*/ 6873 h 17313"/>
                    <a:gd name="connsiteX1" fmla="*/ 21613 w 24933"/>
                    <a:gd name="connsiteY1" fmla="*/ 346 h 17313"/>
                    <a:gd name="connsiteX2" fmla="*/ 24447 w 24933"/>
                    <a:gd name="connsiteY2" fmla="*/ 1376 h 17313"/>
                    <a:gd name="connsiteX3" fmla="*/ 486 w 24933"/>
                    <a:gd name="connsiteY3" fmla="*/ 9707 h 17313"/>
                    <a:gd name="connsiteX4" fmla="*/ 1431 w 24933"/>
                    <a:gd name="connsiteY4" fmla="*/ 6873 h 1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33" h="17313">
                      <a:moveTo>
                        <a:pt x="1431" y="6873"/>
                      </a:moveTo>
                      <a:cubicBezTo>
                        <a:pt x="9504" y="6100"/>
                        <a:pt x="18436" y="2665"/>
                        <a:pt x="21613" y="346"/>
                      </a:cubicBezTo>
                      <a:cubicBezTo>
                        <a:pt x="22730" y="-427"/>
                        <a:pt x="24276" y="174"/>
                        <a:pt x="24447" y="1376"/>
                      </a:cubicBezTo>
                      <a:cubicBezTo>
                        <a:pt x="28484" y="24221"/>
                        <a:pt x="6240" y="18209"/>
                        <a:pt x="486" y="9707"/>
                      </a:cubicBezTo>
                      <a:cubicBezTo>
                        <a:pt x="-373" y="8505"/>
                        <a:pt x="-115" y="7045"/>
                        <a:pt x="1431" y="6873"/>
                      </a:cubicBezTo>
                      <a:close/>
                    </a:path>
                  </a:pathLst>
                </a:custGeom>
                <a:solidFill>
                  <a:srgbClr val="FFFFFF"/>
                </a:solidFill>
                <a:ln w="8582" cap="flat">
                  <a:noFill/>
                  <a:prstDash val="solid"/>
                  <a:miter/>
                </a:ln>
              </p:spPr>
              <p:txBody>
                <a:bodyPr rtlCol="0" anchor="ctr"/>
                <a:lstStyle/>
                <a:p>
                  <a:endParaRPr lang="zh-CN" altLang="en-US"/>
                </a:p>
              </p:txBody>
            </p:sp>
            <p:sp>
              <p:nvSpPr>
                <p:cNvPr id="155" name="任意多边形: 形状 154"/>
                <p:cNvSpPr/>
                <p:nvPr/>
              </p:nvSpPr>
              <p:spPr>
                <a:xfrm>
                  <a:off x="4206715" y="3164795"/>
                  <a:ext cx="13131" cy="9072"/>
                </a:xfrm>
                <a:custGeom>
                  <a:avLst/>
                  <a:gdLst>
                    <a:gd name="connsiteX0" fmla="*/ 812 w 13131"/>
                    <a:gd name="connsiteY0" fmla="*/ 6443 h 9072"/>
                    <a:gd name="connsiteX1" fmla="*/ 11891 w 13131"/>
                    <a:gd name="connsiteY1" fmla="*/ 2 h 9072"/>
                    <a:gd name="connsiteX2" fmla="*/ 11977 w 13131"/>
                    <a:gd name="connsiteY2" fmla="*/ 2578 h 9072"/>
                    <a:gd name="connsiteX3" fmla="*/ 2100 w 13131"/>
                    <a:gd name="connsiteY3" fmla="*/ 8504 h 9072"/>
                    <a:gd name="connsiteX4" fmla="*/ 812 w 13131"/>
                    <a:gd name="connsiteY4" fmla="*/ 6443 h 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 h="9072">
                      <a:moveTo>
                        <a:pt x="812" y="6443"/>
                      </a:moveTo>
                      <a:cubicBezTo>
                        <a:pt x="3990" y="2836"/>
                        <a:pt x="6738" y="-84"/>
                        <a:pt x="11891" y="2"/>
                      </a:cubicBezTo>
                      <a:cubicBezTo>
                        <a:pt x="13351" y="2"/>
                        <a:pt x="13695" y="1805"/>
                        <a:pt x="11977" y="2578"/>
                      </a:cubicBezTo>
                      <a:cubicBezTo>
                        <a:pt x="7253" y="4725"/>
                        <a:pt x="5708" y="5327"/>
                        <a:pt x="2100" y="8504"/>
                      </a:cubicBezTo>
                      <a:cubicBezTo>
                        <a:pt x="555" y="9878"/>
                        <a:pt x="-991" y="8590"/>
                        <a:pt x="812" y="6443"/>
                      </a:cubicBezTo>
                      <a:close/>
                    </a:path>
                  </a:pathLst>
                </a:custGeom>
                <a:solidFill>
                  <a:srgbClr val="262E51"/>
                </a:solidFill>
                <a:ln w="8582" cap="flat">
                  <a:noFill/>
                  <a:prstDash val="solid"/>
                  <a:miter/>
                </a:ln>
              </p:spPr>
              <p:txBody>
                <a:bodyPr rtlCol="0" anchor="ctr"/>
                <a:lstStyle/>
                <a:p>
                  <a:endParaRPr lang="zh-CN" altLang="en-US"/>
                </a:p>
              </p:txBody>
            </p:sp>
            <p:sp>
              <p:nvSpPr>
                <p:cNvPr id="156" name="任意多边形: 形状 155"/>
                <p:cNvSpPr/>
                <p:nvPr/>
              </p:nvSpPr>
              <p:spPr>
                <a:xfrm>
                  <a:off x="4231325" y="3160454"/>
                  <a:ext cx="9972" cy="3475"/>
                </a:xfrm>
                <a:custGeom>
                  <a:avLst/>
                  <a:gdLst>
                    <a:gd name="connsiteX0" fmla="*/ 7979 w 9972"/>
                    <a:gd name="connsiteY0" fmla="*/ 563 h 3475"/>
                    <a:gd name="connsiteX1" fmla="*/ 1280 w 9972"/>
                    <a:gd name="connsiteY1" fmla="*/ 649 h 3475"/>
                    <a:gd name="connsiteX2" fmla="*/ 1194 w 9972"/>
                    <a:gd name="connsiteY2" fmla="*/ 2796 h 3475"/>
                    <a:gd name="connsiteX3" fmla="*/ 8666 w 9972"/>
                    <a:gd name="connsiteY3" fmla="*/ 3398 h 3475"/>
                    <a:gd name="connsiteX4" fmla="*/ 7979 w 9972"/>
                    <a:gd name="connsiteY4" fmla="*/ 563 h 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 h="3475">
                      <a:moveTo>
                        <a:pt x="7979" y="563"/>
                      </a:moveTo>
                      <a:cubicBezTo>
                        <a:pt x="5746" y="-467"/>
                        <a:pt x="3341" y="134"/>
                        <a:pt x="1280" y="649"/>
                      </a:cubicBezTo>
                      <a:cubicBezTo>
                        <a:pt x="-94" y="1079"/>
                        <a:pt x="-695" y="2625"/>
                        <a:pt x="1194" y="2796"/>
                      </a:cubicBezTo>
                      <a:cubicBezTo>
                        <a:pt x="6347" y="3312"/>
                        <a:pt x="6175" y="2710"/>
                        <a:pt x="8666" y="3398"/>
                      </a:cubicBezTo>
                      <a:cubicBezTo>
                        <a:pt x="10469" y="3913"/>
                        <a:pt x="10555" y="1766"/>
                        <a:pt x="7979" y="563"/>
                      </a:cubicBezTo>
                      <a:close/>
                    </a:path>
                  </a:pathLst>
                </a:custGeom>
                <a:solidFill>
                  <a:srgbClr val="262E51"/>
                </a:solidFill>
                <a:ln w="8582" cap="flat">
                  <a:noFill/>
                  <a:prstDash val="solid"/>
                  <a:miter/>
                </a:ln>
              </p:spPr>
              <p:txBody>
                <a:bodyPr rtlCol="0" anchor="ctr"/>
                <a:lstStyle/>
                <a:p>
                  <a:endParaRPr lang="zh-CN" altLang="en-US"/>
                </a:p>
              </p:txBody>
            </p:sp>
            <p:sp>
              <p:nvSpPr>
                <p:cNvPr id="157" name="任意多边形: 形状 156"/>
                <p:cNvSpPr/>
                <p:nvPr/>
              </p:nvSpPr>
              <p:spPr>
                <a:xfrm>
                  <a:off x="4204252" y="3213309"/>
                  <a:ext cx="23199" cy="10403"/>
                </a:xfrm>
                <a:custGeom>
                  <a:avLst/>
                  <a:gdLst>
                    <a:gd name="connsiteX0" fmla="*/ 21568 w 23199"/>
                    <a:gd name="connsiteY0" fmla="*/ 10403 h 10403"/>
                    <a:gd name="connsiteX1" fmla="*/ 23200 w 23199"/>
                    <a:gd name="connsiteY1" fmla="*/ 8771 h 10403"/>
                    <a:gd name="connsiteX2" fmla="*/ 21568 w 23199"/>
                    <a:gd name="connsiteY2" fmla="*/ 7140 h 10403"/>
                    <a:gd name="connsiteX3" fmla="*/ 2760 w 23199"/>
                    <a:gd name="connsiteY3" fmla="*/ 527 h 10403"/>
                    <a:gd name="connsiteX4" fmla="*/ 527 w 23199"/>
                    <a:gd name="connsiteY4" fmla="*/ 441 h 10403"/>
                    <a:gd name="connsiteX5" fmla="*/ 441 w 23199"/>
                    <a:gd name="connsiteY5" fmla="*/ 2674 h 10403"/>
                    <a:gd name="connsiteX6" fmla="*/ 21568 w 23199"/>
                    <a:gd name="connsiteY6" fmla="*/ 10403 h 10403"/>
                    <a:gd name="connsiteX7" fmla="*/ 21568 w 23199"/>
                    <a:gd name="connsiteY7" fmla="*/ 10403 h 1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99" h="10403">
                      <a:moveTo>
                        <a:pt x="21568" y="10403"/>
                      </a:moveTo>
                      <a:cubicBezTo>
                        <a:pt x="22427" y="10403"/>
                        <a:pt x="23200" y="9716"/>
                        <a:pt x="23200" y="8771"/>
                      </a:cubicBezTo>
                      <a:cubicBezTo>
                        <a:pt x="23200" y="7912"/>
                        <a:pt x="22513" y="7140"/>
                        <a:pt x="21568" y="7140"/>
                      </a:cubicBezTo>
                      <a:cubicBezTo>
                        <a:pt x="8857" y="7054"/>
                        <a:pt x="2845" y="527"/>
                        <a:pt x="2760" y="527"/>
                      </a:cubicBezTo>
                      <a:cubicBezTo>
                        <a:pt x="2158" y="-161"/>
                        <a:pt x="1128" y="-161"/>
                        <a:pt x="527" y="441"/>
                      </a:cubicBezTo>
                      <a:cubicBezTo>
                        <a:pt x="-160" y="1042"/>
                        <a:pt x="-160" y="2072"/>
                        <a:pt x="441" y="2674"/>
                      </a:cubicBezTo>
                      <a:cubicBezTo>
                        <a:pt x="612" y="2931"/>
                        <a:pt x="7311" y="10231"/>
                        <a:pt x="21568" y="10403"/>
                      </a:cubicBezTo>
                      <a:cubicBezTo>
                        <a:pt x="21568" y="10403"/>
                        <a:pt x="21568" y="10403"/>
                        <a:pt x="21568" y="10403"/>
                      </a:cubicBezTo>
                      <a:close/>
                    </a:path>
                  </a:pathLst>
                </a:custGeom>
                <a:solidFill>
                  <a:srgbClr val="C66C67"/>
                </a:solidFill>
                <a:ln w="8582" cap="flat">
                  <a:noFill/>
                  <a:prstDash val="solid"/>
                  <a:miter/>
                </a:ln>
              </p:spPr>
              <p:txBody>
                <a:bodyPr rtlCol="0" anchor="ctr"/>
                <a:lstStyle/>
                <a:p>
                  <a:endParaRPr lang="zh-CN" altLang="en-US"/>
                </a:p>
              </p:txBody>
            </p:sp>
            <p:sp>
              <p:nvSpPr>
                <p:cNvPr id="158" name="任意多边形: 形状 157"/>
                <p:cNvSpPr/>
                <p:nvPr/>
              </p:nvSpPr>
              <p:spPr>
                <a:xfrm>
                  <a:off x="4128900" y="3134747"/>
                  <a:ext cx="93742" cy="229555"/>
                </a:xfrm>
                <a:custGeom>
                  <a:avLst/>
                  <a:gdLst>
                    <a:gd name="connsiteX0" fmla="*/ 93742 w 93742"/>
                    <a:gd name="connsiteY0" fmla="*/ 16652 h 229555"/>
                    <a:gd name="connsiteX1" fmla="*/ 77768 w 93742"/>
                    <a:gd name="connsiteY1" fmla="*/ 39153 h 229555"/>
                    <a:gd name="connsiteX2" fmla="*/ 78799 w 93742"/>
                    <a:gd name="connsiteY2" fmla="*/ 128987 h 229555"/>
                    <a:gd name="connsiteX3" fmla="*/ 30533 w 93742"/>
                    <a:gd name="connsiteY3" fmla="*/ 166174 h 229555"/>
                    <a:gd name="connsiteX4" fmla="*/ 302 w 93742"/>
                    <a:gd name="connsiteY4" fmla="*/ 229555 h 229555"/>
                    <a:gd name="connsiteX5" fmla="*/ 8633 w 93742"/>
                    <a:gd name="connsiteY5" fmla="*/ 142384 h 229555"/>
                    <a:gd name="connsiteX6" fmla="*/ 35686 w 93742"/>
                    <a:gd name="connsiteY6" fmla="*/ 73592 h 229555"/>
                    <a:gd name="connsiteX7" fmla="*/ 50200 w 93742"/>
                    <a:gd name="connsiteY7" fmla="*/ 1107 h 229555"/>
                    <a:gd name="connsiteX8" fmla="*/ 93742 w 93742"/>
                    <a:gd name="connsiteY8" fmla="*/ 16652 h 22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742" h="229555">
                      <a:moveTo>
                        <a:pt x="93742" y="16652"/>
                      </a:moveTo>
                      <a:cubicBezTo>
                        <a:pt x="93742" y="16652"/>
                        <a:pt x="79572" y="22235"/>
                        <a:pt x="77768" y="39153"/>
                      </a:cubicBezTo>
                      <a:cubicBezTo>
                        <a:pt x="76051" y="56072"/>
                        <a:pt x="78799" y="114472"/>
                        <a:pt x="78799" y="128987"/>
                      </a:cubicBezTo>
                      <a:cubicBezTo>
                        <a:pt x="78799" y="143501"/>
                        <a:pt x="49513" y="153206"/>
                        <a:pt x="30533" y="166174"/>
                      </a:cubicBezTo>
                      <a:cubicBezTo>
                        <a:pt x="11553" y="179142"/>
                        <a:pt x="1161" y="219765"/>
                        <a:pt x="302" y="229555"/>
                      </a:cubicBezTo>
                      <a:cubicBezTo>
                        <a:pt x="302" y="229555"/>
                        <a:pt x="-2446" y="167977"/>
                        <a:pt x="8633" y="142384"/>
                      </a:cubicBezTo>
                      <a:cubicBezTo>
                        <a:pt x="19712" y="116791"/>
                        <a:pt x="30619" y="90425"/>
                        <a:pt x="35686" y="73592"/>
                      </a:cubicBezTo>
                      <a:cubicBezTo>
                        <a:pt x="40839" y="56759"/>
                        <a:pt x="32508" y="7291"/>
                        <a:pt x="50200" y="1107"/>
                      </a:cubicBezTo>
                      <a:cubicBezTo>
                        <a:pt x="67978" y="-5076"/>
                        <a:pt x="93742" y="16652"/>
                        <a:pt x="93742" y="16652"/>
                      </a:cubicBezTo>
                      <a:close/>
                    </a:path>
                  </a:pathLst>
                </a:custGeom>
                <a:solidFill>
                  <a:srgbClr val="262E51"/>
                </a:solidFill>
                <a:ln w="8582" cap="flat">
                  <a:noFill/>
                  <a:prstDash val="solid"/>
                  <a:miter/>
                </a:ln>
              </p:spPr>
              <p:txBody>
                <a:bodyPr rtlCol="0" anchor="ctr"/>
                <a:lstStyle/>
                <a:p>
                  <a:endParaRPr lang="zh-CN" altLang="en-US"/>
                </a:p>
              </p:txBody>
            </p:sp>
            <p:grpSp>
              <p:nvGrpSpPr>
                <p:cNvPr id="159" name="图形 92"/>
                <p:cNvGrpSpPr/>
                <p:nvPr/>
              </p:nvGrpSpPr>
              <p:grpSpPr>
                <a:xfrm>
                  <a:off x="4328377" y="2802875"/>
                  <a:ext cx="422989" cy="440840"/>
                  <a:chOff x="4328377" y="2802875"/>
                  <a:chExt cx="422989" cy="440840"/>
                </a:xfrm>
              </p:grpSpPr>
              <p:grpSp>
                <p:nvGrpSpPr>
                  <p:cNvPr id="160" name="图形 92"/>
                  <p:cNvGrpSpPr/>
                  <p:nvPr/>
                </p:nvGrpSpPr>
                <p:grpSpPr>
                  <a:xfrm>
                    <a:off x="4328377" y="2802875"/>
                    <a:ext cx="422989" cy="440840"/>
                    <a:chOff x="4328377" y="2802875"/>
                    <a:chExt cx="422989" cy="440840"/>
                  </a:xfrm>
                </p:grpSpPr>
                <p:sp>
                  <p:nvSpPr>
                    <p:cNvPr id="161" name="任意多边形: 形状 160"/>
                    <p:cNvSpPr/>
                    <p:nvPr/>
                  </p:nvSpPr>
                  <p:spPr>
                    <a:xfrm>
                      <a:off x="4444391" y="3101587"/>
                      <a:ext cx="63331" cy="53934"/>
                    </a:xfrm>
                    <a:custGeom>
                      <a:avLst/>
                      <a:gdLst>
                        <a:gd name="connsiteX0" fmla="*/ 31777 w 63331"/>
                        <a:gd name="connsiteY0" fmla="*/ 53934 h 53934"/>
                        <a:gd name="connsiteX1" fmla="*/ 63295 w 63331"/>
                        <a:gd name="connsiteY1" fmla="*/ 40880 h 53934"/>
                        <a:gd name="connsiteX2" fmla="*/ 48524 w 63331"/>
                        <a:gd name="connsiteY2" fmla="*/ 21041 h 53934"/>
                        <a:gd name="connsiteX3" fmla="*/ 40966 w 63331"/>
                        <a:gd name="connsiteY3" fmla="*/ 0 h 53934"/>
                        <a:gd name="connsiteX4" fmla="*/ 0 w 63331"/>
                        <a:gd name="connsiteY4" fmla="*/ 5239 h 53934"/>
                        <a:gd name="connsiteX5" fmla="*/ 31777 w 63331"/>
                        <a:gd name="connsiteY5" fmla="*/ 53934 h 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31" h="53934">
                          <a:moveTo>
                            <a:pt x="31777" y="53934"/>
                          </a:moveTo>
                          <a:cubicBezTo>
                            <a:pt x="31777" y="53934"/>
                            <a:pt x="62608" y="47321"/>
                            <a:pt x="63295" y="40880"/>
                          </a:cubicBezTo>
                          <a:cubicBezTo>
                            <a:pt x="63982" y="34782"/>
                            <a:pt x="54707" y="30832"/>
                            <a:pt x="48524" y="21041"/>
                          </a:cubicBezTo>
                          <a:cubicBezTo>
                            <a:pt x="42769" y="12024"/>
                            <a:pt x="40966" y="0"/>
                            <a:pt x="40966" y="0"/>
                          </a:cubicBezTo>
                          <a:lnTo>
                            <a:pt x="0" y="5239"/>
                          </a:lnTo>
                          <a:lnTo>
                            <a:pt x="31777" y="53934"/>
                          </a:lnTo>
                          <a:close/>
                        </a:path>
                      </a:pathLst>
                    </a:custGeom>
                    <a:solidFill>
                      <a:srgbClr val="FF5F4A"/>
                    </a:solidFill>
                    <a:ln w="8582" cap="flat">
                      <a:noFill/>
                      <a:prstDash val="solid"/>
                      <a:miter/>
                    </a:ln>
                  </p:spPr>
                  <p:txBody>
                    <a:bodyPr rtlCol="0" anchor="ctr"/>
                    <a:lstStyle/>
                    <a:p>
                      <a:endParaRPr lang="zh-CN" altLang="en-US"/>
                    </a:p>
                  </p:txBody>
                </p:sp>
                <p:sp>
                  <p:nvSpPr>
                    <p:cNvPr id="162" name="任意多边形: 形状 161"/>
                    <p:cNvSpPr/>
                    <p:nvPr/>
                  </p:nvSpPr>
                  <p:spPr>
                    <a:xfrm>
                      <a:off x="4390113" y="3096692"/>
                      <a:ext cx="164237" cy="147024"/>
                    </a:xfrm>
                    <a:custGeom>
                      <a:avLst/>
                      <a:gdLst>
                        <a:gd name="connsiteX0" fmla="*/ 53161 w 164237"/>
                        <a:gd name="connsiteY0" fmla="*/ 0 h 147024"/>
                        <a:gd name="connsiteX1" fmla="*/ 154760 w 164237"/>
                        <a:gd name="connsiteY1" fmla="*/ 113794 h 147024"/>
                        <a:gd name="connsiteX2" fmla="*/ 97563 w 164237"/>
                        <a:gd name="connsiteY2" fmla="*/ 143338 h 147024"/>
                        <a:gd name="connsiteX3" fmla="*/ 0 w 164237"/>
                        <a:gd name="connsiteY3" fmla="*/ 27482 h 147024"/>
                        <a:gd name="connsiteX4" fmla="*/ 53161 w 164237"/>
                        <a:gd name="connsiteY4" fmla="*/ 0 h 14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37" h="147024">
                          <a:moveTo>
                            <a:pt x="53161" y="0"/>
                          </a:moveTo>
                          <a:cubicBezTo>
                            <a:pt x="53161" y="0"/>
                            <a:pt x="121438" y="106494"/>
                            <a:pt x="154760" y="113794"/>
                          </a:cubicBezTo>
                          <a:cubicBezTo>
                            <a:pt x="188083" y="121094"/>
                            <a:pt x="124959" y="158797"/>
                            <a:pt x="97563" y="143338"/>
                          </a:cubicBezTo>
                          <a:cubicBezTo>
                            <a:pt x="70166" y="127879"/>
                            <a:pt x="0" y="27482"/>
                            <a:pt x="0" y="27482"/>
                          </a:cubicBezTo>
                          <a:lnTo>
                            <a:pt x="53161" y="0"/>
                          </a:lnTo>
                          <a:close/>
                        </a:path>
                      </a:pathLst>
                    </a:custGeom>
                    <a:solidFill>
                      <a:srgbClr val="EAEAEA"/>
                    </a:solidFill>
                    <a:ln w="8582" cap="flat">
                      <a:noFill/>
                      <a:prstDash val="solid"/>
                      <a:miter/>
                    </a:ln>
                  </p:spPr>
                  <p:txBody>
                    <a:bodyPr rtlCol="0" anchor="ctr"/>
                    <a:lstStyle/>
                    <a:p>
                      <a:endParaRPr lang="zh-CN" altLang="en-US"/>
                    </a:p>
                  </p:txBody>
                </p:sp>
                <p:sp>
                  <p:nvSpPr>
                    <p:cNvPr id="163" name="任意多边形: 形状 162"/>
                    <p:cNvSpPr/>
                    <p:nvPr/>
                  </p:nvSpPr>
                  <p:spPr>
                    <a:xfrm>
                      <a:off x="4328377" y="2988480"/>
                      <a:ext cx="145214" cy="145380"/>
                    </a:xfrm>
                    <a:custGeom>
                      <a:avLst/>
                      <a:gdLst>
                        <a:gd name="connsiteX0" fmla="*/ 17249 w 145214"/>
                        <a:gd name="connsiteY0" fmla="*/ 39850 h 145380"/>
                        <a:gd name="connsiteX1" fmla="*/ 83551 w 145214"/>
                        <a:gd name="connsiteY1" fmla="*/ 0 h 145380"/>
                        <a:gd name="connsiteX2" fmla="*/ 145214 w 145214"/>
                        <a:gd name="connsiteY2" fmla="*/ 119463 h 145380"/>
                        <a:gd name="connsiteX3" fmla="*/ 67662 w 145214"/>
                        <a:gd name="connsiteY3" fmla="*/ 143080 h 145380"/>
                        <a:gd name="connsiteX4" fmla="*/ 25838 w 145214"/>
                        <a:gd name="connsiteY4" fmla="*/ 127192 h 145380"/>
                        <a:gd name="connsiteX5" fmla="*/ 3766 w 145214"/>
                        <a:gd name="connsiteY5" fmla="*/ 84423 h 145380"/>
                        <a:gd name="connsiteX6" fmla="*/ 17249 w 145214"/>
                        <a:gd name="connsiteY6" fmla="*/ 39850 h 14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14" h="145380">
                          <a:moveTo>
                            <a:pt x="17249" y="39850"/>
                          </a:moveTo>
                          <a:cubicBezTo>
                            <a:pt x="34512" y="30231"/>
                            <a:pt x="58129" y="16575"/>
                            <a:pt x="83551" y="0"/>
                          </a:cubicBezTo>
                          <a:lnTo>
                            <a:pt x="145214" y="119463"/>
                          </a:lnTo>
                          <a:cubicBezTo>
                            <a:pt x="119278" y="125389"/>
                            <a:pt x="93084" y="133118"/>
                            <a:pt x="67662" y="143080"/>
                          </a:cubicBezTo>
                          <a:cubicBezTo>
                            <a:pt x="51774" y="149350"/>
                            <a:pt x="33653" y="142393"/>
                            <a:pt x="25838" y="127192"/>
                          </a:cubicBezTo>
                          <a:lnTo>
                            <a:pt x="3766" y="84423"/>
                          </a:lnTo>
                          <a:cubicBezTo>
                            <a:pt x="-4565" y="68448"/>
                            <a:pt x="1361" y="48610"/>
                            <a:pt x="17249" y="39850"/>
                          </a:cubicBezTo>
                          <a:close/>
                        </a:path>
                      </a:pathLst>
                    </a:custGeom>
                    <a:solidFill>
                      <a:srgbClr val="FF5F4A"/>
                    </a:solidFill>
                    <a:ln w="8582" cap="flat">
                      <a:noFill/>
                      <a:prstDash val="solid"/>
                      <a:miter/>
                    </a:ln>
                  </p:spPr>
                  <p:txBody>
                    <a:bodyPr rtlCol="0" anchor="ctr"/>
                    <a:lstStyle/>
                    <a:p>
                      <a:endParaRPr lang="zh-CN" altLang="en-US"/>
                    </a:p>
                  </p:txBody>
                </p:sp>
                <p:sp>
                  <p:nvSpPr>
                    <p:cNvPr id="164" name="任意多边形: 形状 163"/>
                    <p:cNvSpPr/>
                    <p:nvPr/>
                  </p:nvSpPr>
                  <p:spPr>
                    <a:xfrm>
                      <a:off x="4412013" y="2811562"/>
                      <a:ext cx="304282" cy="296466"/>
                    </a:xfrm>
                    <a:custGeom>
                      <a:avLst/>
                      <a:gdLst>
                        <a:gd name="connsiteX0" fmla="*/ 157852 w 304282"/>
                        <a:gd name="connsiteY0" fmla="*/ 0 h 296466"/>
                        <a:gd name="connsiteX1" fmla="*/ 304282 w 304282"/>
                        <a:gd name="connsiteY1" fmla="*/ 281351 h 296466"/>
                        <a:gd name="connsiteX2" fmla="*/ 61664 w 304282"/>
                        <a:gd name="connsiteY2" fmla="*/ 296467 h 296466"/>
                        <a:gd name="connsiteX3" fmla="*/ 0 w 304282"/>
                        <a:gd name="connsiteY3" fmla="*/ 177004 h 296466"/>
                        <a:gd name="connsiteX4" fmla="*/ 157852 w 304282"/>
                        <a:gd name="connsiteY4" fmla="*/ 0 h 2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82" h="296466">
                          <a:moveTo>
                            <a:pt x="157852" y="0"/>
                          </a:moveTo>
                          <a:lnTo>
                            <a:pt x="304282" y="281351"/>
                          </a:lnTo>
                          <a:cubicBezTo>
                            <a:pt x="304282" y="281351"/>
                            <a:pt x="188426" y="267267"/>
                            <a:pt x="61664" y="296467"/>
                          </a:cubicBezTo>
                          <a:lnTo>
                            <a:pt x="0" y="177004"/>
                          </a:lnTo>
                          <a:cubicBezTo>
                            <a:pt x="71454" y="130370"/>
                            <a:pt x="124530" y="51444"/>
                            <a:pt x="157852" y="0"/>
                          </a:cubicBezTo>
                          <a:close/>
                        </a:path>
                      </a:pathLst>
                    </a:custGeom>
                    <a:solidFill>
                      <a:srgbClr val="EAEAEA"/>
                    </a:solidFill>
                    <a:ln w="8582" cap="flat">
                      <a:noFill/>
                      <a:prstDash val="solid"/>
                      <a:miter/>
                    </a:ln>
                  </p:spPr>
                  <p:txBody>
                    <a:bodyPr rtlCol="0" anchor="ctr"/>
                    <a:lstStyle/>
                    <a:p>
                      <a:endParaRPr lang="zh-CN" altLang="en-US"/>
                    </a:p>
                  </p:txBody>
                </p:sp>
                <p:sp>
                  <p:nvSpPr>
                    <p:cNvPr id="165" name="任意多边形: 形状 164"/>
                    <p:cNvSpPr/>
                    <p:nvPr/>
                  </p:nvSpPr>
                  <p:spPr>
                    <a:xfrm>
                      <a:off x="4527440" y="2811562"/>
                      <a:ext cx="188769" cy="281351"/>
                    </a:xfrm>
                    <a:custGeom>
                      <a:avLst/>
                      <a:gdLst>
                        <a:gd name="connsiteX0" fmla="*/ 42426 w 188769"/>
                        <a:gd name="connsiteY0" fmla="*/ 0 h 281351"/>
                        <a:gd name="connsiteX1" fmla="*/ 0 w 188769"/>
                        <a:gd name="connsiteY1" fmla="*/ 61921 h 281351"/>
                        <a:gd name="connsiteX2" fmla="*/ 32721 w 188769"/>
                        <a:gd name="connsiteY2" fmla="*/ 177176 h 281351"/>
                        <a:gd name="connsiteX3" fmla="*/ 111561 w 188769"/>
                        <a:gd name="connsiteY3" fmla="*/ 278002 h 281351"/>
                        <a:gd name="connsiteX4" fmla="*/ 188770 w 188769"/>
                        <a:gd name="connsiteY4" fmla="*/ 281351 h 281351"/>
                        <a:gd name="connsiteX5" fmla="*/ 42426 w 188769"/>
                        <a:gd name="connsiteY5" fmla="*/ 0 h 28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769" h="281351">
                          <a:moveTo>
                            <a:pt x="42426" y="0"/>
                          </a:moveTo>
                          <a:cubicBezTo>
                            <a:pt x="30746" y="18121"/>
                            <a:pt x="16575" y="39592"/>
                            <a:pt x="0" y="61921"/>
                          </a:cubicBezTo>
                          <a:cubicBezTo>
                            <a:pt x="1031" y="82104"/>
                            <a:pt x="7558" y="118690"/>
                            <a:pt x="32721" y="177176"/>
                          </a:cubicBezTo>
                          <a:cubicBezTo>
                            <a:pt x="54621" y="227932"/>
                            <a:pt x="85711" y="261255"/>
                            <a:pt x="111561" y="278002"/>
                          </a:cubicBezTo>
                          <a:cubicBezTo>
                            <a:pt x="158282" y="277658"/>
                            <a:pt x="188770" y="281351"/>
                            <a:pt x="188770" y="281351"/>
                          </a:cubicBezTo>
                          <a:lnTo>
                            <a:pt x="42426" y="0"/>
                          </a:lnTo>
                          <a:close/>
                        </a:path>
                      </a:pathLst>
                    </a:custGeom>
                    <a:solidFill>
                      <a:srgbClr val="FF5F4A"/>
                    </a:solidFill>
                    <a:ln w="8582" cap="flat">
                      <a:noFill/>
                      <a:prstDash val="solid"/>
                      <a:miter/>
                    </a:ln>
                  </p:spPr>
                  <p:txBody>
                    <a:bodyPr rtlCol="0" anchor="ctr"/>
                    <a:lstStyle/>
                    <a:p>
                      <a:endParaRPr lang="zh-CN" altLang="en-US"/>
                    </a:p>
                  </p:txBody>
                </p:sp>
                <p:sp>
                  <p:nvSpPr>
                    <p:cNvPr id="166" name="任意多边形: 形状 165"/>
                    <p:cNvSpPr/>
                    <p:nvPr/>
                  </p:nvSpPr>
                  <p:spPr>
                    <a:xfrm>
                      <a:off x="4566877" y="2805696"/>
                      <a:ext cx="161510" cy="287155"/>
                    </a:xfrm>
                    <a:custGeom>
                      <a:avLst/>
                      <a:gdLst>
                        <a:gd name="connsiteX0" fmla="*/ 47476 w 161510"/>
                        <a:gd name="connsiteY0" fmla="*/ 160797 h 287155"/>
                        <a:gd name="connsiteX1" fmla="*/ 154314 w 161510"/>
                        <a:gd name="connsiteY1" fmla="*/ 286100 h 287155"/>
                        <a:gd name="connsiteX2" fmla="*/ 114035 w 161510"/>
                        <a:gd name="connsiteY2" fmla="*/ 126359 h 287155"/>
                        <a:gd name="connsiteX3" fmla="*/ 7197 w 161510"/>
                        <a:gd name="connsiteY3" fmla="*/ 1056 h 287155"/>
                        <a:gd name="connsiteX4" fmla="*/ 47476 w 161510"/>
                        <a:gd name="connsiteY4" fmla="*/ 160797 h 28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10" h="287155">
                          <a:moveTo>
                            <a:pt x="47476" y="160797"/>
                          </a:moveTo>
                          <a:cubicBezTo>
                            <a:pt x="88098" y="239552"/>
                            <a:pt x="135935" y="295633"/>
                            <a:pt x="154314" y="286100"/>
                          </a:cubicBezTo>
                          <a:cubicBezTo>
                            <a:pt x="172693" y="276567"/>
                            <a:pt x="154657" y="205113"/>
                            <a:pt x="114035" y="126359"/>
                          </a:cubicBezTo>
                          <a:cubicBezTo>
                            <a:pt x="73412" y="47604"/>
                            <a:pt x="25576" y="-8477"/>
                            <a:pt x="7197" y="1056"/>
                          </a:cubicBezTo>
                          <a:cubicBezTo>
                            <a:pt x="-11182" y="10589"/>
                            <a:pt x="6853" y="82129"/>
                            <a:pt x="47476" y="160797"/>
                          </a:cubicBezTo>
                          <a:close/>
                        </a:path>
                      </a:pathLst>
                    </a:custGeom>
                    <a:solidFill>
                      <a:srgbClr val="A64F3C"/>
                    </a:solidFill>
                    <a:ln w="8582" cap="flat">
                      <a:noFill/>
                      <a:prstDash val="solid"/>
                      <a:miter/>
                    </a:ln>
                  </p:spPr>
                  <p:txBody>
                    <a:bodyPr rtlCol="0" anchor="ctr"/>
                    <a:lstStyle/>
                    <a:p>
                      <a:endParaRPr lang="zh-CN" altLang="en-US"/>
                    </a:p>
                  </p:txBody>
                </p:sp>
                <p:sp>
                  <p:nvSpPr>
                    <p:cNvPr id="167" name="任意多边形: 形状 166"/>
                    <p:cNvSpPr/>
                    <p:nvPr/>
                  </p:nvSpPr>
                  <p:spPr>
                    <a:xfrm>
                      <a:off x="4589619" y="2866335"/>
                      <a:ext cx="161747" cy="139063"/>
                    </a:xfrm>
                    <a:custGeom>
                      <a:avLst/>
                      <a:gdLst>
                        <a:gd name="connsiteX0" fmla="*/ 157852 w 161747"/>
                        <a:gd name="connsiteY0" fmla="*/ 25355 h 139063"/>
                        <a:gd name="connsiteX1" fmla="*/ 154503 w 161747"/>
                        <a:gd name="connsiteY1" fmla="*/ 18913 h 139063"/>
                        <a:gd name="connsiteX2" fmla="*/ 110445 w 161747"/>
                        <a:gd name="connsiteY2" fmla="*/ 2510 h 139063"/>
                        <a:gd name="connsiteX3" fmla="*/ 0 w 161747"/>
                        <a:gd name="connsiteY3" fmla="*/ 46568 h 139063"/>
                        <a:gd name="connsiteX4" fmla="*/ 24734 w 161747"/>
                        <a:gd name="connsiteY4" fmla="*/ 100158 h 139063"/>
                        <a:gd name="connsiteX5" fmla="*/ 46463 w 161747"/>
                        <a:gd name="connsiteY5" fmla="*/ 139063 h 139063"/>
                        <a:gd name="connsiteX6" fmla="*/ 146516 w 161747"/>
                        <a:gd name="connsiteY6" fmla="*/ 70271 h 139063"/>
                        <a:gd name="connsiteX7" fmla="*/ 157852 w 161747"/>
                        <a:gd name="connsiteY7" fmla="*/ 25355 h 13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747" h="139063">
                          <a:moveTo>
                            <a:pt x="157852" y="25355"/>
                          </a:moveTo>
                          <a:lnTo>
                            <a:pt x="154503" y="18913"/>
                          </a:lnTo>
                          <a:cubicBezTo>
                            <a:pt x="146258" y="2939"/>
                            <a:pt x="127192" y="-4189"/>
                            <a:pt x="110445" y="2510"/>
                          </a:cubicBezTo>
                          <a:lnTo>
                            <a:pt x="0" y="46568"/>
                          </a:lnTo>
                          <a:cubicBezTo>
                            <a:pt x="6871" y="63572"/>
                            <a:pt x="15201" y="81608"/>
                            <a:pt x="24734" y="100158"/>
                          </a:cubicBezTo>
                          <a:cubicBezTo>
                            <a:pt x="31862" y="113900"/>
                            <a:pt x="39163" y="126954"/>
                            <a:pt x="46463" y="139063"/>
                          </a:cubicBezTo>
                          <a:lnTo>
                            <a:pt x="146516" y="70271"/>
                          </a:lnTo>
                          <a:cubicBezTo>
                            <a:pt x="161116" y="60223"/>
                            <a:pt x="165925" y="40985"/>
                            <a:pt x="157852" y="25355"/>
                          </a:cubicBezTo>
                          <a:close/>
                        </a:path>
                      </a:pathLst>
                    </a:custGeom>
                    <a:solidFill>
                      <a:srgbClr val="EAEAEA"/>
                    </a:solidFill>
                    <a:ln w="8582" cap="flat">
                      <a:noFill/>
                      <a:prstDash val="solid"/>
                      <a:miter/>
                    </a:ln>
                  </p:spPr>
                  <p:txBody>
                    <a:bodyPr rtlCol="0" anchor="ctr"/>
                    <a:lstStyle/>
                    <a:p>
                      <a:endParaRPr lang="zh-CN" altLang="en-US"/>
                    </a:p>
                  </p:txBody>
                </p:sp>
                <p:sp>
                  <p:nvSpPr>
                    <p:cNvPr id="168" name="任意多边形: 形状 167"/>
                    <p:cNvSpPr/>
                    <p:nvPr/>
                  </p:nvSpPr>
                  <p:spPr>
                    <a:xfrm>
                      <a:off x="4589619" y="2907407"/>
                      <a:ext cx="70080" cy="97906"/>
                    </a:xfrm>
                    <a:custGeom>
                      <a:avLst/>
                      <a:gdLst>
                        <a:gd name="connsiteX0" fmla="*/ 24734 w 70080"/>
                        <a:gd name="connsiteY0" fmla="*/ 59087 h 97906"/>
                        <a:gd name="connsiteX1" fmla="*/ 0 w 70080"/>
                        <a:gd name="connsiteY1" fmla="*/ 5496 h 97906"/>
                        <a:gd name="connsiteX2" fmla="*/ 13741 w 70080"/>
                        <a:gd name="connsiteY2" fmla="*/ 0 h 97906"/>
                        <a:gd name="connsiteX3" fmla="*/ 70080 w 70080"/>
                        <a:gd name="connsiteY3" fmla="*/ 81674 h 97906"/>
                        <a:gd name="connsiteX4" fmla="*/ 46463 w 70080"/>
                        <a:gd name="connsiteY4" fmla="*/ 97906 h 97906"/>
                        <a:gd name="connsiteX5" fmla="*/ 24734 w 70080"/>
                        <a:gd name="connsiteY5" fmla="*/ 59087 h 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080" h="97906">
                          <a:moveTo>
                            <a:pt x="24734" y="59087"/>
                          </a:moveTo>
                          <a:cubicBezTo>
                            <a:pt x="15201" y="40622"/>
                            <a:pt x="6871" y="22501"/>
                            <a:pt x="0" y="5496"/>
                          </a:cubicBezTo>
                          <a:lnTo>
                            <a:pt x="13741" y="0"/>
                          </a:lnTo>
                          <a:lnTo>
                            <a:pt x="70080" y="81674"/>
                          </a:lnTo>
                          <a:lnTo>
                            <a:pt x="46463" y="97906"/>
                          </a:lnTo>
                          <a:cubicBezTo>
                            <a:pt x="39163" y="85883"/>
                            <a:pt x="31862" y="72828"/>
                            <a:pt x="24734" y="59087"/>
                          </a:cubicBezTo>
                          <a:close/>
                        </a:path>
                      </a:pathLst>
                    </a:custGeom>
                    <a:solidFill>
                      <a:srgbClr val="95B7BF"/>
                    </a:solidFill>
                    <a:ln w="8582" cap="flat">
                      <a:noFill/>
                      <a:prstDash val="solid"/>
                      <a:miter/>
                    </a:ln>
                  </p:spPr>
                  <p:txBody>
                    <a:bodyPr rtlCol="0" anchor="ctr"/>
                    <a:lstStyle/>
                    <a:p>
                      <a:endParaRPr lang="zh-CN" altLang="en-US"/>
                    </a:p>
                  </p:txBody>
                </p:sp>
                <p:sp>
                  <p:nvSpPr>
                    <p:cNvPr id="169" name="任意多边形: 形状 168"/>
                    <p:cNvSpPr/>
                    <p:nvPr/>
                  </p:nvSpPr>
                  <p:spPr>
                    <a:xfrm>
                      <a:off x="4563971" y="2802875"/>
                      <a:ext cx="167568" cy="292952"/>
                    </a:xfrm>
                    <a:custGeom>
                      <a:avLst/>
                      <a:gdLst>
                        <a:gd name="connsiteX0" fmla="*/ 157735 w 167568"/>
                        <a:gd name="connsiteY0" fmla="*/ 292013 h 292952"/>
                        <a:gd name="connsiteX1" fmla="*/ 109984 w 167568"/>
                        <a:gd name="connsiteY1" fmla="*/ 261267 h 292952"/>
                        <a:gd name="connsiteX2" fmla="*/ 47805 w 167568"/>
                        <a:gd name="connsiteY2" fmla="*/ 164993 h 292952"/>
                        <a:gd name="connsiteX3" fmla="*/ 5293 w 167568"/>
                        <a:gd name="connsiteY3" fmla="*/ 58584 h 292952"/>
                        <a:gd name="connsiteX4" fmla="*/ 8815 w 167568"/>
                        <a:gd name="connsiteY4" fmla="*/ 1386 h 292952"/>
                        <a:gd name="connsiteX5" fmla="*/ 46088 w 167568"/>
                        <a:gd name="connsiteY5" fmla="*/ 19250 h 292952"/>
                        <a:gd name="connsiteX6" fmla="*/ 94096 w 167568"/>
                        <a:gd name="connsiteY6" fmla="*/ 82803 h 292952"/>
                        <a:gd name="connsiteX7" fmla="*/ 88514 w 167568"/>
                        <a:gd name="connsiteY7" fmla="*/ 85036 h 292952"/>
                        <a:gd name="connsiteX8" fmla="*/ 41879 w 167568"/>
                        <a:gd name="connsiteY8" fmla="*/ 23372 h 292952"/>
                        <a:gd name="connsiteX9" fmla="*/ 11477 w 167568"/>
                        <a:gd name="connsiteY9" fmla="*/ 6539 h 292952"/>
                        <a:gd name="connsiteX10" fmla="*/ 5895 w 167568"/>
                        <a:gd name="connsiteY10" fmla="*/ 21912 h 292952"/>
                        <a:gd name="connsiteX11" fmla="*/ 10962 w 167568"/>
                        <a:gd name="connsiteY11" fmla="*/ 57124 h 292952"/>
                        <a:gd name="connsiteX12" fmla="*/ 53044 w 167568"/>
                        <a:gd name="connsiteY12" fmla="*/ 162330 h 292952"/>
                        <a:gd name="connsiteX13" fmla="*/ 114450 w 167568"/>
                        <a:gd name="connsiteY13" fmla="*/ 257488 h 292952"/>
                        <a:gd name="connsiteX14" fmla="*/ 140215 w 167568"/>
                        <a:gd name="connsiteY14" fmla="*/ 282050 h 292952"/>
                        <a:gd name="connsiteX15" fmla="*/ 155932 w 167568"/>
                        <a:gd name="connsiteY15" fmla="*/ 286430 h 292952"/>
                        <a:gd name="connsiteX16" fmla="*/ 161342 w 167568"/>
                        <a:gd name="connsiteY16" fmla="*/ 274493 h 292952"/>
                        <a:gd name="connsiteX17" fmla="*/ 159023 w 167568"/>
                        <a:gd name="connsiteY17" fmla="*/ 247096 h 292952"/>
                        <a:gd name="connsiteX18" fmla="*/ 129995 w 167568"/>
                        <a:gd name="connsiteY18" fmla="*/ 162845 h 292952"/>
                        <a:gd name="connsiteX19" fmla="*/ 134976 w 167568"/>
                        <a:gd name="connsiteY19" fmla="*/ 159410 h 292952"/>
                        <a:gd name="connsiteX20" fmla="*/ 164863 w 167568"/>
                        <a:gd name="connsiteY20" fmla="*/ 245894 h 292952"/>
                        <a:gd name="connsiteX21" fmla="*/ 158766 w 167568"/>
                        <a:gd name="connsiteY21" fmla="*/ 291583 h 292952"/>
                        <a:gd name="connsiteX22" fmla="*/ 157735 w 167568"/>
                        <a:gd name="connsiteY22" fmla="*/ 292013 h 2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7568" h="292952">
                          <a:moveTo>
                            <a:pt x="157735" y="292013"/>
                          </a:moveTo>
                          <a:cubicBezTo>
                            <a:pt x="144595" y="297423"/>
                            <a:pt x="124584" y="278443"/>
                            <a:pt x="109984" y="261267"/>
                          </a:cubicBezTo>
                          <a:cubicBezTo>
                            <a:pt x="89630" y="237392"/>
                            <a:pt x="67558" y="203210"/>
                            <a:pt x="47805" y="164993"/>
                          </a:cubicBezTo>
                          <a:cubicBezTo>
                            <a:pt x="28052" y="126689"/>
                            <a:pt x="12937" y="88901"/>
                            <a:pt x="5293" y="58584"/>
                          </a:cubicBezTo>
                          <a:cubicBezTo>
                            <a:pt x="-375" y="36169"/>
                            <a:pt x="-4325" y="8085"/>
                            <a:pt x="8815" y="1386"/>
                          </a:cubicBezTo>
                          <a:cubicBezTo>
                            <a:pt x="17317" y="-2994"/>
                            <a:pt x="29856" y="3018"/>
                            <a:pt x="46088" y="19250"/>
                          </a:cubicBezTo>
                          <a:cubicBezTo>
                            <a:pt x="60945" y="34107"/>
                            <a:pt x="77263" y="55578"/>
                            <a:pt x="94096" y="82803"/>
                          </a:cubicBezTo>
                          <a:lnTo>
                            <a:pt x="88514" y="85036"/>
                          </a:lnTo>
                          <a:cubicBezTo>
                            <a:pt x="72110" y="58584"/>
                            <a:pt x="56308" y="37800"/>
                            <a:pt x="41879" y="23372"/>
                          </a:cubicBezTo>
                          <a:cubicBezTo>
                            <a:pt x="28224" y="9717"/>
                            <a:pt x="17145" y="3619"/>
                            <a:pt x="11477" y="6539"/>
                          </a:cubicBezTo>
                          <a:cubicBezTo>
                            <a:pt x="7183" y="8772"/>
                            <a:pt x="6066" y="16158"/>
                            <a:pt x="5895" y="21912"/>
                          </a:cubicBezTo>
                          <a:cubicBezTo>
                            <a:pt x="5637" y="30844"/>
                            <a:pt x="7355" y="42696"/>
                            <a:pt x="10962" y="57124"/>
                          </a:cubicBezTo>
                          <a:cubicBezTo>
                            <a:pt x="18519" y="87097"/>
                            <a:pt x="33463" y="124456"/>
                            <a:pt x="53044" y="162330"/>
                          </a:cubicBezTo>
                          <a:cubicBezTo>
                            <a:pt x="72625" y="200204"/>
                            <a:pt x="94440" y="234042"/>
                            <a:pt x="114450" y="257488"/>
                          </a:cubicBezTo>
                          <a:cubicBezTo>
                            <a:pt x="124069" y="268825"/>
                            <a:pt x="132743" y="277069"/>
                            <a:pt x="140215" y="282050"/>
                          </a:cubicBezTo>
                          <a:cubicBezTo>
                            <a:pt x="145024" y="285228"/>
                            <a:pt x="151637" y="288663"/>
                            <a:pt x="155932" y="286430"/>
                          </a:cubicBezTo>
                          <a:cubicBezTo>
                            <a:pt x="159624" y="284541"/>
                            <a:pt x="160827" y="278873"/>
                            <a:pt x="161342" y="274493"/>
                          </a:cubicBezTo>
                          <a:cubicBezTo>
                            <a:pt x="162029" y="267622"/>
                            <a:pt x="161256" y="258347"/>
                            <a:pt x="159023" y="247096"/>
                          </a:cubicBezTo>
                          <a:cubicBezTo>
                            <a:pt x="154472" y="224166"/>
                            <a:pt x="144337" y="194536"/>
                            <a:pt x="129995" y="162845"/>
                          </a:cubicBezTo>
                          <a:lnTo>
                            <a:pt x="134976" y="159410"/>
                          </a:lnTo>
                          <a:cubicBezTo>
                            <a:pt x="149490" y="191530"/>
                            <a:pt x="160226" y="222534"/>
                            <a:pt x="164863" y="245894"/>
                          </a:cubicBezTo>
                          <a:cubicBezTo>
                            <a:pt x="169930" y="271487"/>
                            <a:pt x="167869" y="286860"/>
                            <a:pt x="158766" y="291583"/>
                          </a:cubicBezTo>
                          <a:cubicBezTo>
                            <a:pt x="158336" y="291755"/>
                            <a:pt x="157993" y="291841"/>
                            <a:pt x="157735" y="292013"/>
                          </a:cubicBezTo>
                          <a:close/>
                        </a:path>
                      </a:pathLst>
                    </a:custGeom>
                    <a:solidFill>
                      <a:srgbClr val="FFFFFF"/>
                    </a:solidFill>
                    <a:ln w="8582" cap="flat">
                      <a:noFill/>
                      <a:prstDash val="solid"/>
                      <a:miter/>
                    </a:ln>
                  </p:spPr>
                  <p:txBody>
                    <a:bodyPr rtlCol="0" anchor="ctr"/>
                    <a:lstStyle/>
                    <a:p>
                      <a:endParaRPr lang="zh-CN" altLang="en-US"/>
                    </a:p>
                  </p:txBody>
                </p:sp>
                <p:grpSp>
                  <p:nvGrpSpPr>
                    <p:cNvPr id="170" name="图形 92"/>
                    <p:cNvGrpSpPr/>
                    <p:nvPr/>
                  </p:nvGrpSpPr>
                  <p:grpSpPr>
                    <a:xfrm>
                      <a:off x="4354886" y="3024278"/>
                      <a:ext cx="58222" cy="49584"/>
                      <a:chOff x="4354886" y="3024278"/>
                      <a:chExt cx="58222" cy="49584"/>
                    </a:xfrm>
                    <a:solidFill>
                      <a:srgbClr val="A64F3C"/>
                    </a:solidFill>
                  </p:grpSpPr>
                  <p:sp>
                    <p:nvSpPr>
                      <p:cNvPr id="171" name="任意多边形: 形状 170"/>
                      <p:cNvSpPr/>
                      <p:nvPr/>
                    </p:nvSpPr>
                    <p:spPr>
                      <a:xfrm>
                        <a:off x="4354886" y="3024278"/>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2" name="任意多边形: 形状 171"/>
                      <p:cNvSpPr/>
                      <p:nvPr/>
                    </p:nvSpPr>
                    <p:spPr>
                      <a:xfrm>
                        <a:off x="4360039" y="3035614"/>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714"/>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3" name="任意多边形: 形状 172"/>
                      <p:cNvSpPr/>
                      <p:nvPr/>
                    </p:nvSpPr>
                    <p:spPr>
                      <a:xfrm>
                        <a:off x="4365192" y="3047036"/>
                        <a:ext cx="47916" cy="26825"/>
                      </a:xfrm>
                      <a:custGeom>
                        <a:avLst/>
                        <a:gdLst>
                          <a:gd name="connsiteX0" fmla="*/ 47337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7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7"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7" y="6886"/>
                            </a:cubicBezTo>
                            <a:close/>
                          </a:path>
                        </a:pathLst>
                      </a:custGeom>
                      <a:solidFill>
                        <a:srgbClr val="A64F3C"/>
                      </a:solidFill>
                      <a:ln w="8582" cap="flat">
                        <a:noFill/>
                        <a:prstDash val="solid"/>
                        <a:miter/>
                      </a:ln>
                    </p:spPr>
                    <p:txBody>
                      <a:bodyPr rtlCol="0" anchor="ctr"/>
                      <a:lstStyle/>
                      <a:p>
                        <a:endParaRPr lang="zh-CN" altLang="en-US"/>
                      </a:p>
                    </p:txBody>
                  </p:sp>
                </p:grpSp>
              </p:grpSp>
              <p:sp>
                <p:nvSpPr>
                  <p:cNvPr id="174" name="任意多边形: 形状 173"/>
                  <p:cNvSpPr/>
                  <p:nvPr/>
                </p:nvSpPr>
                <p:spPr>
                  <a:xfrm>
                    <a:off x="4422450" y="2927858"/>
                    <a:ext cx="78355" cy="66748"/>
                  </a:xfrm>
                  <a:custGeom>
                    <a:avLst/>
                    <a:gdLst>
                      <a:gd name="connsiteX0" fmla="*/ 3906 w 78355"/>
                      <a:gd name="connsiteY0" fmla="*/ 66720 h 66748"/>
                      <a:gd name="connsiteX1" fmla="*/ 471 w 78355"/>
                      <a:gd name="connsiteY1" fmla="*/ 65088 h 66748"/>
                      <a:gd name="connsiteX2" fmla="*/ 1673 w 78355"/>
                      <a:gd name="connsiteY2" fmla="*/ 60536 h 66748"/>
                      <a:gd name="connsiteX3" fmla="*/ 72355 w 78355"/>
                      <a:gd name="connsiteY3" fmla="*/ 1277 h 66748"/>
                      <a:gd name="connsiteX4" fmla="*/ 77078 w 78355"/>
                      <a:gd name="connsiteY4" fmla="*/ 762 h 66748"/>
                      <a:gd name="connsiteX5" fmla="*/ 77593 w 78355"/>
                      <a:gd name="connsiteY5" fmla="*/ 5485 h 66748"/>
                      <a:gd name="connsiteX6" fmla="*/ 5108 w 78355"/>
                      <a:gd name="connsiteY6" fmla="*/ 66290 h 66748"/>
                      <a:gd name="connsiteX7" fmla="*/ 3906 w 78355"/>
                      <a:gd name="connsiteY7" fmla="*/ 66720 h 6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5" h="66748">
                        <a:moveTo>
                          <a:pt x="3906" y="66720"/>
                        </a:moveTo>
                        <a:cubicBezTo>
                          <a:pt x="2618" y="66891"/>
                          <a:pt x="1244" y="66290"/>
                          <a:pt x="471" y="65088"/>
                        </a:cubicBezTo>
                        <a:cubicBezTo>
                          <a:pt x="-474" y="63456"/>
                          <a:pt x="41" y="61481"/>
                          <a:pt x="1673" y="60536"/>
                        </a:cubicBezTo>
                        <a:cubicBezTo>
                          <a:pt x="2103" y="60278"/>
                          <a:pt x="46418" y="33912"/>
                          <a:pt x="72355" y="1277"/>
                        </a:cubicBezTo>
                        <a:cubicBezTo>
                          <a:pt x="73471" y="-183"/>
                          <a:pt x="75618" y="-441"/>
                          <a:pt x="77078" y="762"/>
                        </a:cubicBezTo>
                        <a:cubicBezTo>
                          <a:pt x="78538" y="1878"/>
                          <a:pt x="78796" y="4025"/>
                          <a:pt x="77593" y="5485"/>
                        </a:cubicBezTo>
                        <a:cubicBezTo>
                          <a:pt x="50884" y="39065"/>
                          <a:pt x="6912" y="65174"/>
                          <a:pt x="5108" y="66290"/>
                        </a:cubicBezTo>
                        <a:cubicBezTo>
                          <a:pt x="4679" y="66462"/>
                          <a:pt x="4336" y="66634"/>
                          <a:pt x="3906" y="66720"/>
                        </a:cubicBezTo>
                        <a:close/>
                      </a:path>
                    </a:pathLst>
                  </a:custGeom>
                  <a:solidFill>
                    <a:srgbClr val="FFFFFF"/>
                  </a:solidFill>
                  <a:ln w="8582" cap="flat">
                    <a:noFill/>
                    <a:prstDash val="solid"/>
                    <a:miter/>
                  </a:ln>
                </p:spPr>
                <p:txBody>
                  <a:bodyPr rtlCol="0" anchor="ctr"/>
                  <a:lstStyle/>
                  <a:p>
                    <a:endParaRPr lang="zh-CN" altLang="en-US"/>
                  </a:p>
                </p:txBody>
              </p:sp>
              <p:sp>
                <p:nvSpPr>
                  <p:cNvPr id="175" name="任意多边形: 形状 174"/>
                  <p:cNvSpPr/>
                  <p:nvPr/>
                </p:nvSpPr>
                <p:spPr>
                  <a:xfrm>
                    <a:off x="4505293" y="2900461"/>
                    <a:ext cx="18184" cy="21168"/>
                  </a:xfrm>
                  <a:custGeom>
                    <a:avLst/>
                    <a:gdLst>
                      <a:gd name="connsiteX0" fmla="*/ 3853 w 18184"/>
                      <a:gd name="connsiteY0" fmla="*/ 21116 h 21168"/>
                      <a:gd name="connsiteX1" fmla="*/ 1277 w 18184"/>
                      <a:gd name="connsiteY1" fmla="*/ 20429 h 21168"/>
                      <a:gd name="connsiteX2" fmla="*/ 762 w 18184"/>
                      <a:gd name="connsiteY2" fmla="*/ 15705 h 21168"/>
                      <a:gd name="connsiteX3" fmla="*/ 12184 w 18184"/>
                      <a:gd name="connsiteY3" fmla="*/ 1277 h 21168"/>
                      <a:gd name="connsiteX4" fmla="*/ 16908 w 18184"/>
                      <a:gd name="connsiteY4" fmla="*/ 762 h 21168"/>
                      <a:gd name="connsiteX5" fmla="*/ 17423 w 18184"/>
                      <a:gd name="connsiteY5" fmla="*/ 5485 h 21168"/>
                      <a:gd name="connsiteX6" fmla="*/ 6001 w 18184"/>
                      <a:gd name="connsiteY6" fmla="*/ 19914 h 21168"/>
                      <a:gd name="connsiteX7" fmla="*/ 3853 w 18184"/>
                      <a:gd name="connsiteY7" fmla="*/ 21116 h 2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84" h="21168">
                        <a:moveTo>
                          <a:pt x="3853" y="21116"/>
                        </a:moveTo>
                        <a:cubicBezTo>
                          <a:pt x="2995" y="21288"/>
                          <a:pt x="2050" y="21030"/>
                          <a:pt x="1277" y="20429"/>
                        </a:cubicBezTo>
                        <a:cubicBezTo>
                          <a:pt x="-183" y="19312"/>
                          <a:pt x="-441" y="17165"/>
                          <a:pt x="762" y="15705"/>
                        </a:cubicBezTo>
                        <a:lnTo>
                          <a:pt x="12184" y="1277"/>
                        </a:lnTo>
                        <a:cubicBezTo>
                          <a:pt x="13301" y="-183"/>
                          <a:pt x="15448" y="-441"/>
                          <a:pt x="16908" y="762"/>
                        </a:cubicBezTo>
                        <a:cubicBezTo>
                          <a:pt x="18368" y="1878"/>
                          <a:pt x="18625" y="4025"/>
                          <a:pt x="17423" y="5485"/>
                        </a:cubicBezTo>
                        <a:lnTo>
                          <a:pt x="6001" y="19914"/>
                        </a:lnTo>
                        <a:cubicBezTo>
                          <a:pt x="5399" y="20601"/>
                          <a:pt x="4626" y="21030"/>
                          <a:pt x="3853" y="21116"/>
                        </a:cubicBezTo>
                        <a:close/>
                      </a:path>
                    </a:pathLst>
                  </a:custGeom>
                  <a:solidFill>
                    <a:srgbClr val="FFFFFF"/>
                  </a:solidFill>
                  <a:ln w="8582" cap="flat">
                    <a:noFill/>
                    <a:prstDash val="solid"/>
                    <a:miter/>
                  </a:ln>
                </p:spPr>
                <p:txBody>
                  <a:bodyPr rtlCol="0" anchor="ctr"/>
                  <a:lstStyle/>
                  <a:p>
                    <a:endParaRPr lang="zh-CN" altLang="en-US"/>
                  </a:p>
                </p:txBody>
              </p:sp>
            </p:grpSp>
            <p:sp>
              <p:nvSpPr>
                <p:cNvPr id="176" name="任意多边形: 形状 175"/>
                <p:cNvSpPr/>
                <p:nvPr/>
              </p:nvSpPr>
              <p:spPr>
                <a:xfrm>
                  <a:off x="4408721" y="3146198"/>
                  <a:ext cx="85785" cy="99461"/>
                </a:xfrm>
                <a:custGeom>
                  <a:avLst/>
                  <a:gdLst>
                    <a:gd name="connsiteX0" fmla="*/ 33953 w 85785"/>
                    <a:gd name="connsiteY0" fmla="*/ 99414 h 99461"/>
                    <a:gd name="connsiteX1" fmla="*/ 28972 w 85785"/>
                    <a:gd name="connsiteY1" fmla="*/ 69613 h 99461"/>
                    <a:gd name="connsiteX2" fmla="*/ 12568 w 85785"/>
                    <a:gd name="connsiteY2" fmla="*/ 40155 h 99461"/>
                    <a:gd name="connsiteX3" fmla="*/ 974 w 85785"/>
                    <a:gd name="connsiteY3" fmla="*/ 22120 h 99461"/>
                    <a:gd name="connsiteX4" fmla="*/ 25708 w 85785"/>
                    <a:gd name="connsiteY4" fmla="*/ 37922 h 99461"/>
                    <a:gd name="connsiteX5" fmla="*/ 73888 w 85785"/>
                    <a:gd name="connsiteY5" fmla="*/ 48 h 99461"/>
                    <a:gd name="connsiteX6" fmla="*/ 60490 w 85785"/>
                    <a:gd name="connsiteY6" fmla="*/ 22120 h 99461"/>
                    <a:gd name="connsiteX7" fmla="*/ 80072 w 85785"/>
                    <a:gd name="connsiteY7" fmla="*/ 7949 h 99461"/>
                    <a:gd name="connsiteX8" fmla="*/ 85654 w 85785"/>
                    <a:gd name="connsiteY8" fmla="*/ 28475 h 99461"/>
                    <a:gd name="connsiteX9" fmla="*/ 60576 w 85785"/>
                    <a:gd name="connsiteY9" fmla="*/ 71245 h 99461"/>
                    <a:gd name="connsiteX10" fmla="*/ 67962 w 85785"/>
                    <a:gd name="connsiteY10" fmla="*/ 93488 h 99461"/>
                    <a:gd name="connsiteX11" fmla="*/ 33953 w 85785"/>
                    <a:gd name="connsiteY11" fmla="*/ 99414 h 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85" h="99461">
                      <a:moveTo>
                        <a:pt x="33953" y="99414"/>
                      </a:moveTo>
                      <a:cubicBezTo>
                        <a:pt x="33953" y="99414"/>
                        <a:pt x="32321" y="77171"/>
                        <a:pt x="28972" y="69613"/>
                      </a:cubicBezTo>
                      <a:cubicBezTo>
                        <a:pt x="27254" y="65663"/>
                        <a:pt x="20297" y="51148"/>
                        <a:pt x="12568" y="40155"/>
                      </a:cubicBezTo>
                      <a:cubicBezTo>
                        <a:pt x="5526" y="30193"/>
                        <a:pt x="-2891" y="22979"/>
                        <a:pt x="974" y="22120"/>
                      </a:cubicBezTo>
                      <a:cubicBezTo>
                        <a:pt x="16347" y="18856"/>
                        <a:pt x="20555" y="37064"/>
                        <a:pt x="25708" y="37922"/>
                      </a:cubicBezTo>
                      <a:cubicBezTo>
                        <a:pt x="30947" y="38781"/>
                        <a:pt x="65901" y="-1584"/>
                        <a:pt x="73888" y="48"/>
                      </a:cubicBezTo>
                      <a:cubicBezTo>
                        <a:pt x="81875" y="1680"/>
                        <a:pt x="58945" y="21089"/>
                        <a:pt x="60490" y="22120"/>
                      </a:cubicBezTo>
                      <a:cubicBezTo>
                        <a:pt x="62036" y="23151"/>
                        <a:pt x="77839" y="3226"/>
                        <a:pt x="80072" y="7949"/>
                      </a:cubicBezTo>
                      <a:cubicBezTo>
                        <a:pt x="82219" y="12673"/>
                        <a:pt x="86599" y="25727"/>
                        <a:pt x="85654" y="28475"/>
                      </a:cubicBezTo>
                      <a:cubicBezTo>
                        <a:pt x="80501" y="42646"/>
                        <a:pt x="59116" y="66865"/>
                        <a:pt x="60576" y="71245"/>
                      </a:cubicBezTo>
                      <a:cubicBezTo>
                        <a:pt x="62122" y="75625"/>
                        <a:pt x="70109" y="92286"/>
                        <a:pt x="67962" y="93488"/>
                      </a:cubicBezTo>
                      <a:cubicBezTo>
                        <a:pt x="65815" y="94691"/>
                        <a:pt x="37817" y="100016"/>
                        <a:pt x="33953" y="99414"/>
                      </a:cubicBezTo>
                      <a:close/>
                    </a:path>
                  </a:pathLst>
                </a:custGeom>
                <a:solidFill>
                  <a:srgbClr val="FF867A"/>
                </a:solidFill>
                <a:ln w="8582" cap="flat">
                  <a:noFill/>
                  <a:prstDash val="solid"/>
                  <a:miter/>
                </a:ln>
              </p:spPr>
              <p:txBody>
                <a:bodyPr rtlCol="0" anchor="ctr"/>
                <a:lstStyle/>
                <a:p>
                  <a:endParaRPr lang="zh-CN" altLang="en-US"/>
                </a:p>
              </p:txBody>
            </p:sp>
            <p:sp>
              <p:nvSpPr>
                <p:cNvPr id="177" name="任意多边形: 形状 176"/>
                <p:cNvSpPr/>
                <p:nvPr/>
              </p:nvSpPr>
              <p:spPr>
                <a:xfrm>
                  <a:off x="4146978" y="3215060"/>
                  <a:ext cx="354753" cy="278055"/>
                </a:xfrm>
                <a:custGeom>
                  <a:avLst/>
                  <a:gdLst>
                    <a:gd name="connsiteX0" fmla="*/ 5326 w 354753"/>
                    <a:gd name="connsiteY0" fmla="*/ 103123 h 278055"/>
                    <a:gd name="connsiteX1" fmla="*/ 252410 w 354753"/>
                    <a:gd name="connsiteY1" fmla="*/ 172173 h 278055"/>
                    <a:gd name="connsiteX2" fmla="*/ 289597 w 354753"/>
                    <a:gd name="connsiteY2" fmla="*/ 3413 h 278055"/>
                    <a:gd name="connsiteX3" fmla="*/ 339066 w 354753"/>
                    <a:gd name="connsiteY3" fmla="*/ 9425 h 278055"/>
                    <a:gd name="connsiteX4" fmla="*/ 266323 w 354753"/>
                    <a:gd name="connsiteY4" fmla="*/ 275060 h 278055"/>
                    <a:gd name="connsiteX5" fmla="*/ 5326 w 354753"/>
                    <a:gd name="connsiteY5" fmla="*/ 103123 h 27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753" h="278055">
                      <a:moveTo>
                        <a:pt x="5326" y="103123"/>
                      </a:moveTo>
                      <a:cubicBezTo>
                        <a:pt x="32036" y="75039"/>
                        <a:pt x="234375" y="178700"/>
                        <a:pt x="252410" y="172173"/>
                      </a:cubicBezTo>
                      <a:cubicBezTo>
                        <a:pt x="263833" y="168050"/>
                        <a:pt x="253269" y="21449"/>
                        <a:pt x="289597" y="3413"/>
                      </a:cubicBezTo>
                      <a:cubicBezTo>
                        <a:pt x="302222" y="-2856"/>
                        <a:pt x="338293" y="-280"/>
                        <a:pt x="339066" y="9425"/>
                      </a:cubicBezTo>
                      <a:cubicBezTo>
                        <a:pt x="345163" y="80364"/>
                        <a:pt x="398325" y="251442"/>
                        <a:pt x="266323" y="275060"/>
                      </a:cubicBezTo>
                      <a:cubicBezTo>
                        <a:pt x="115428" y="301941"/>
                        <a:pt x="-29886" y="140052"/>
                        <a:pt x="5326" y="103123"/>
                      </a:cubicBezTo>
                      <a:close/>
                    </a:path>
                  </a:pathLst>
                </a:custGeom>
                <a:solidFill>
                  <a:srgbClr val="FFF6E9"/>
                </a:solidFill>
                <a:ln w="8582" cap="flat">
                  <a:noFill/>
                  <a:prstDash val="solid"/>
                  <a:miter/>
                </a:ln>
              </p:spPr>
              <p:txBody>
                <a:bodyPr rtlCol="0" anchor="ctr"/>
                <a:lstStyle/>
                <a:p>
                  <a:endParaRPr lang="zh-CN" altLang="en-US"/>
                </a:p>
              </p:txBody>
            </p:sp>
          </p:grpSp>
        </p:grpSp>
        <p:sp>
          <p:nvSpPr>
            <p:cNvPr id="12" name="文本框 11"/>
            <p:cNvSpPr txBox="1"/>
            <p:nvPr/>
          </p:nvSpPr>
          <p:spPr>
            <a:xfrm>
              <a:off x="7452" y="3499"/>
              <a:ext cx="4388" cy="3674"/>
            </a:xfrm>
            <a:prstGeom prst="rect">
              <a:avLst/>
            </a:prstGeom>
            <a:noFill/>
          </p:spPr>
          <p:txBody>
            <a:bodyPr wrap="square" rtlCol="0" anchor="ctr" anchorCtr="0">
              <a:spAutoFit/>
              <a:scene3d>
                <a:camera prst="orthographicFront">
                  <a:rot lat="0" lon="0" rev="0"/>
                </a:camera>
                <a:lightRig rig="threePt" dir="t"/>
              </a:scene3d>
            </a:bodyPr>
            <a:lstStyle/>
            <a:p>
              <a:pPr indent="508000" algn="l" fontAlgn="auto">
                <a:lnSpc>
                  <a:spcPct val="150000"/>
                </a:lnSpc>
                <a:extLst>
                  <a:ext uri="{35155182-B16C-46BC-9424-99874614C6A1}">
                    <wpsdc:indentchars xmlns:wpsdc="http://www.wps.cn/officeDocument/2017/drawingmlCustomData" val="200" checksum="610347219"/>
                  </a:ext>
                </a:extLst>
              </a:pPr>
              <a:r>
                <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一家公司招聘一名办公人员，有 50 多人前来应聘。公司经理在众多的应聘者中选中了一名普通的年轻人。其助手说：“怎么选了他呀，他没有任何工作经验啊？”公司经理回答：“他一定能适应这个工作，首先，他在进门之前妥善地收放好了自己的雨具，进门后随手关上了门，说明他做事很仔细。在等候的时候，他不像其他应聘者那样在外面喋喋不休地谈论，当一名老年人向他咨询时，他礼貌耐心地为老人解答。进了办公室其他应聘者都没有注意到我故意倒放在门边的拖布，只有他俯身捡起并把它放到了墙角。他衣着整洁，回答问题思路清晰、简明干脆。这些足以证明他能够胜任这份工作。”</a:t>
              </a:r>
              <a:endParaRPr lang="zh-CN" altLang="en-US"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椭圆 5"/>
          <p:cNvSpPr/>
          <p:nvPr/>
        </p:nvSpPr>
        <p:spPr>
          <a:xfrm>
            <a:off x="1786255" y="2028825"/>
            <a:ext cx="1306830" cy="13068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1725930" y="2298065"/>
            <a:ext cx="1353185" cy="768350"/>
          </a:xfrm>
          <a:prstGeom prst="rect">
            <a:avLst/>
          </a:prstGeom>
          <a:noFill/>
        </p:spPr>
        <p:txBody>
          <a:bodyPr wrap="square" rtlCol="0">
            <a:spAutoFit/>
          </a:bodyPr>
          <a:lstStyle/>
          <a:p>
            <a:pPr algn="ctr"/>
            <a:r>
              <a:rPr lang="zh-CN" altLang="en-US" sz="4400">
                <a:solidFill>
                  <a:schemeClr val="tx1"/>
                </a:solidFill>
                <a:latin typeface="华文仿宋" panose="02010600040101010101" charset="-122"/>
                <a:ea typeface="华文仿宋" panose="02010600040101010101" charset="-122"/>
              </a:rPr>
              <a:t>目录</a:t>
            </a:r>
            <a:endParaRPr lang="zh-CN" altLang="en-US" sz="4400">
              <a:solidFill>
                <a:schemeClr val="tx1"/>
              </a:solidFill>
              <a:latin typeface="华文仿宋" panose="02010600040101010101" charset="-122"/>
              <a:ea typeface="华文仿宋" panose="02010600040101010101" charset="-122"/>
            </a:endParaRPr>
          </a:p>
        </p:txBody>
      </p:sp>
      <p:sp>
        <p:nvSpPr>
          <p:cNvPr id="2" name="文本框 1"/>
          <p:cNvSpPr txBox="1"/>
          <p:nvPr/>
        </p:nvSpPr>
        <p:spPr>
          <a:xfrm rot="16200000">
            <a:off x="5168265" y="-717550"/>
            <a:ext cx="736600" cy="4329430"/>
          </a:xfrm>
          <a:prstGeom prst="rect">
            <a:avLst/>
          </a:prstGeom>
          <a:noFill/>
        </p:spPr>
        <p:txBody>
          <a:bodyPr vert="eaVert" wrap="square" rtlCol="0">
            <a:spAutoFit/>
          </a:bodyPr>
          <a:lstStyle/>
          <a:p>
            <a:r>
              <a:rPr lang="zh-CN" altLang="en-US" sz="3600" b="1" dirty="0">
                <a:solidFill>
                  <a:schemeClr val="tx1"/>
                </a:solidFill>
                <a:latin typeface="华文仿宋" panose="02010600040101010101" charset="-122"/>
                <a:ea typeface="华文仿宋" panose="02010600040101010101" charset="-122"/>
              </a:rPr>
              <a:t>壹</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面试礼仪</a:t>
            </a:r>
            <a:endParaRPr lang="zh-CN" altLang="en-US" sz="3600" b="1" dirty="0">
              <a:solidFill>
                <a:schemeClr val="tx1"/>
              </a:solidFill>
              <a:latin typeface="华文仿宋" panose="02010600040101010101" charset="-122"/>
              <a:ea typeface="华文仿宋" panose="02010600040101010101" charset="-122"/>
            </a:endParaRPr>
          </a:p>
        </p:txBody>
      </p:sp>
      <p:sp>
        <p:nvSpPr>
          <p:cNvPr id="3" name="文本框 2"/>
          <p:cNvSpPr txBox="1"/>
          <p:nvPr/>
        </p:nvSpPr>
        <p:spPr>
          <a:xfrm rot="16200000">
            <a:off x="6247765" y="-578485"/>
            <a:ext cx="736600" cy="6489065"/>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贰</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办公室礼仪</a:t>
            </a:r>
            <a:endParaRPr lang="zh-CN" altLang="en-US" sz="3600" b="1" dirty="0">
              <a:solidFill>
                <a:schemeClr val="tx1"/>
              </a:solidFill>
              <a:latin typeface="华文仿宋" panose="02010600040101010101" charset="-122"/>
              <a:ea typeface="华文仿宋" panose="02010600040101010101" charset="-122"/>
            </a:endParaRPr>
          </a:p>
        </p:txBody>
      </p:sp>
      <p:sp>
        <p:nvSpPr>
          <p:cNvPr id="7" name="文本框 6"/>
          <p:cNvSpPr txBox="1"/>
          <p:nvPr/>
        </p:nvSpPr>
        <p:spPr>
          <a:xfrm rot="16200000">
            <a:off x="5302885" y="1812925"/>
            <a:ext cx="736600" cy="4598670"/>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叁</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活动礼仪</a:t>
            </a:r>
            <a:endParaRPr lang="zh-CN" altLang="en-US" sz="3600" b="1" dirty="0">
              <a:solidFill>
                <a:schemeClr val="tx1"/>
              </a:solidFill>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500"/>
                                        <p:tgtEl>
                                          <p:spTgt spid="6"/>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 grpId="0"/>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壹</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面试礼仪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837565" y="887730"/>
            <a:ext cx="10009505" cy="4246245"/>
          </a:xfrm>
          <a:prstGeom prst="rect">
            <a:avLst/>
          </a:prstGeom>
          <a:solidFill>
            <a:schemeClr val="accent3">
              <a:lumMod val="40000"/>
              <a:lumOff val="60000"/>
            </a:schemeClr>
          </a:solidFill>
        </p:spPr>
        <p:txBody>
          <a:bodyPr wrap="square" rtlCol="0">
            <a:spAutoFit/>
          </a:bodyPr>
          <a:lstStyle/>
          <a:p>
            <a:pPr>
              <a:lnSpc>
                <a:spcPct val="150000"/>
              </a:lnSpc>
            </a:pPr>
            <a:r>
              <a:rPr lang="en-US" altLang="zh-CN" sz="2000"/>
              <a:t>        </a:t>
            </a:r>
            <a:r>
              <a:rPr lang="zh-CN" altLang="en-US" sz="2000"/>
              <a:t>面试电话销售时，人力资源经理提了这样一个问题：公司要求每个销售人员每天拨100个电话，公司会给你提供每天要追踪的电话目录，当你发现其中有些是传真号码，打过去时总是的声，但是这个客户从公司名称上来判断，非常适合我们公司的产品，那你会怎么做？” </a:t>
            </a:r>
            <a:endParaRPr lang="zh-CN" altLang="en-US" sz="2000"/>
          </a:p>
          <a:p>
            <a:pPr>
              <a:lnSpc>
                <a:spcPct val="150000"/>
              </a:lnSpc>
            </a:pPr>
            <a:r>
              <a:rPr lang="zh-CN" altLang="en-US" sz="2000"/>
              <a:t>     通常的面试者都会这样说：“当然我会先打114查号，如果查不到的话，我会把那个电话号码加1，2，3或者减1，2，3。 </a:t>
            </a:r>
            <a:endParaRPr lang="zh-CN" altLang="en-US" sz="2000"/>
          </a:p>
          <a:p>
            <a:pPr>
              <a:lnSpc>
                <a:spcPct val="150000"/>
              </a:lnSpc>
            </a:pPr>
            <a:r>
              <a:rPr lang="zh-CN" altLang="en-US" sz="2000"/>
              <a:t>     在日常销售过程中，无论是电话销售，还是当面谈判，总会遇到各种困难，考官提了这样的问题，其实就是想通过制造困难，了解求职者解决问题的能力。这样的回答能得到考官的认可吗？ </a:t>
            </a:r>
            <a:endParaRPr lang="zh-CN" altLang="en-US" sz="2000"/>
          </a:p>
        </p:txBody>
      </p:sp>
      <p:sp>
        <p:nvSpPr>
          <p:cNvPr id="9" name="矩形 8" descr="7b0a2020202022776f7264617274223a20227b5c2269645c223a32353030333237352c5c227469645c223a5c225c227d220a7d0a"/>
          <p:cNvSpPr/>
          <p:nvPr/>
        </p:nvSpPr>
        <p:spPr>
          <a:xfrm rot="20880000">
            <a:off x="6898640" y="5048250"/>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24915" y="1657985"/>
            <a:ext cx="9251950" cy="4246245"/>
          </a:xfrm>
          <a:prstGeom prst="rect">
            <a:avLst/>
          </a:prstGeom>
          <a:solidFill>
            <a:schemeClr val="bg2">
              <a:lumMod val="90000"/>
            </a:schemeClr>
          </a:solidFill>
        </p:spPr>
        <p:txBody>
          <a:bodyPr wrap="square" rtlCol="0">
            <a:spAutoFit/>
          </a:bodyPr>
          <a:lstStyle/>
          <a:p>
            <a:pPr>
              <a:lnSpc>
                <a:spcPct val="150000"/>
              </a:lnSpc>
            </a:pPr>
            <a:r>
              <a:rPr lang="en-US" altLang="zh-CN">
                <a:sym typeface="+mn-ea"/>
              </a:rPr>
              <a:t>        </a:t>
            </a:r>
            <a:r>
              <a:rPr lang="zh-CN" altLang="en-US">
                <a:sym typeface="+mn-ea"/>
              </a:rPr>
              <a:t>对于这个面试问题，你还可以这样回答：作为一个销售来说，坚韧和善于联想是非常可贵的精神。如果拘泥于一些固定的形式，那么这个销售员的成就也就有限了。如果这样回答，可以让考官看出你的机敏，和思考问题的全面。一般来说对于你这样的回答他们都会比较满意的，因为这证明了你对于销售工作是有一定的认识和想法的。 </a:t>
            </a:r>
            <a:endParaRPr lang="zh-CN" altLang="en-US">
              <a:sym typeface="+mn-ea"/>
            </a:endParaRPr>
          </a:p>
          <a:p>
            <a:pPr>
              <a:lnSpc>
                <a:spcPct val="150000"/>
              </a:lnSpc>
            </a:pPr>
            <a:r>
              <a:rPr lang="zh-CN" altLang="en-US">
                <a:sym typeface="+mn-ea"/>
              </a:rPr>
              <a:t>     解决不时遇到的问题，推广公司的产品，是销售员的基本职责。为了达成这样的目的，销售员应当想出更多的与客户有效沟通的方式因此除了把电话号码加上几位数减上几位数，当然还能有其他。就比如这个例子来说，如果在只有一部电话，一张客户名册且没有网络查询的情况下，借用一下公司黄页查询，或许对于电话号码的筛选有所帮助，其实这也是一种有效的办法。当然你还可以提供很多别的方案给考官，让他觉得你是一个很有处理特殊问题能力的人。 </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 name="文本框 1"/>
          <p:cNvSpPr txBox="1"/>
          <p:nvPr/>
        </p:nvSpPr>
        <p:spPr>
          <a:xfrm>
            <a:off x="366395" y="255270"/>
            <a:ext cx="386588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一、求职面试前的准备</a:t>
            </a:r>
            <a:endParaRPr lang="zh-CN" altLang="en-US" sz="2400" b="1">
              <a:latin typeface="华文仿宋" panose="02010600040101010101" charset="-122"/>
              <a:ea typeface="华文仿宋" panose="02010600040101010101" charset="-122"/>
            </a:endParaRPr>
          </a:p>
        </p:txBody>
      </p:sp>
      <p:sp>
        <p:nvSpPr>
          <p:cNvPr id="3" name="圆角矩形 2"/>
          <p:cNvSpPr/>
          <p:nvPr>
            <p:custDataLst>
              <p:tags r:id="rId2"/>
            </p:custDataLst>
          </p:nvPr>
        </p:nvSpPr>
        <p:spPr>
          <a:xfrm rot="2700000">
            <a:off x="728980" y="2033270"/>
            <a:ext cx="1108075" cy="1108075"/>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 name="圆角矩形 5"/>
          <p:cNvSpPr/>
          <p:nvPr>
            <p:custDataLst>
              <p:tags r:id="rId3"/>
            </p:custDataLst>
          </p:nvPr>
        </p:nvSpPr>
        <p:spPr>
          <a:xfrm rot="2700000">
            <a:off x="763270" y="2068195"/>
            <a:ext cx="1038860" cy="103886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8" name="圆角矩形 7"/>
          <p:cNvSpPr/>
          <p:nvPr>
            <p:custDataLst>
              <p:tags r:id="rId4"/>
            </p:custDataLst>
          </p:nvPr>
        </p:nvSpPr>
        <p:spPr>
          <a:xfrm rot="2700000">
            <a:off x="1950085" y="3094355"/>
            <a:ext cx="1108075" cy="1108075"/>
          </a:xfrm>
          <a:prstGeom prst="roundRect">
            <a:avLst>
              <a:gd name="adj" fmla="val 10904"/>
            </a:avLst>
          </a:prstGeom>
          <a:noFill/>
          <a:ln>
            <a:solidFill>
              <a:srgbClr val="098902"/>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1" name="圆角矩形 10"/>
          <p:cNvSpPr/>
          <p:nvPr>
            <p:custDataLst>
              <p:tags r:id="rId5"/>
            </p:custDataLst>
          </p:nvPr>
        </p:nvSpPr>
        <p:spPr>
          <a:xfrm rot="2700000">
            <a:off x="1984375" y="3128645"/>
            <a:ext cx="1038860" cy="1038860"/>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7" name="直接连接符 46"/>
          <p:cNvCxnSpPr/>
          <p:nvPr>
            <p:custDataLst>
              <p:tags r:id="rId6"/>
            </p:custDataLst>
          </p:nvPr>
        </p:nvCxnSpPr>
        <p:spPr>
          <a:xfrm>
            <a:off x="2125980" y="2587625"/>
            <a:ext cx="1816100"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7"/>
            </p:custDataLst>
          </p:nvPr>
        </p:nvSpPr>
        <p:spPr>
          <a:xfrm>
            <a:off x="3836035" y="2479040"/>
            <a:ext cx="218440" cy="218440"/>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8" name="直接连接符 57"/>
          <p:cNvCxnSpPr/>
          <p:nvPr>
            <p:custDataLst>
              <p:tags r:id="rId8"/>
            </p:custDataLst>
          </p:nvPr>
        </p:nvCxnSpPr>
        <p:spPr>
          <a:xfrm>
            <a:off x="3341370" y="3648075"/>
            <a:ext cx="1816100" cy="0"/>
          </a:xfrm>
          <a:prstGeom prst="line">
            <a:avLst/>
          </a:prstGeom>
          <a:solidFill>
            <a:srgbClr val="4AC44A"/>
          </a:solidFill>
          <a:ln w="38100">
            <a:solidFill>
              <a:srgbClr val="4AC44A"/>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9"/>
            </p:custDataLst>
          </p:nvPr>
        </p:nvSpPr>
        <p:spPr>
          <a:xfrm>
            <a:off x="5051425" y="3539490"/>
            <a:ext cx="218440" cy="218440"/>
          </a:xfrm>
          <a:prstGeom prst="ellipse">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7" name="文本框 66"/>
          <p:cNvSpPr txBox="1"/>
          <p:nvPr>
            <p:custDataLst>
              <p:tags r:id="rId10"/>
            </p:custDataLst>
          </p:nvPr>
        </p:nvSpPr>
        <p:spPr>
          <a:xfrm>
            <a:off x="582295" y="2219325"/>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01</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12" name="圆角矩形 11"/>
          <p:cNvSpPr/>
          <p:nvPr>
            <p:custDataLst>
              <p:tags r:id="rId11"/>
            </p:custDataLst>
          </p:nvPr>
        </p:nvSpPr>
        <p:spPr>
          <a:xfrm rot="2700000">
            <a:off x="732155" y="4197985"/>
            <a:ext cx="1108075" cy="1108075"/>
          </a:xfrm>
          <a:prstGeom prst="roundRect">
            <a:avLst>
              <a:gd name="adj" fmla="val 10904"/>
            </a:avLst>
          </a:prstGeom>
          <a:solidFill>
            <a:srgbClr val="5BCA5B">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8" name="圆角矩形 27"/>
          <p:cNvSpPr/>
          <p:nvPr>
            <p:custDataLst>
              <p:tags r:id="rId12"/>
            </p:custDataLst>
          </p:nvPr>
        </p:nvSpPr>
        <p:spPr>
          <a:xfrm rot="2700000">
            <a:off x="766445" y="4232275"/>
            <a:ext cx="1038860" cy="103886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2" name="直接连接符 51"/>
          <p:cNvCxnSpPr/>
          <p:nvPr>
            <p:custDataLst>
              <p:tags r:id="rId13"/>
            </p:custDataLst>
          </p:nvPr>
        </p:nvCxnSpPr>
        <p:spPr>
          <a:xfrm>
            <a:off x="2125980" y="4750435"/>
            <a:ext cx="1816100" cy="0"/>
          </a:xfrm>
          <a:prstGeom prst="line">
            <a:avLst/>
          </a:prstGeom>
          <a:ln w="38100">
            <a:solidFill>
              <a:srgbClr val="5BCA5B"/>
            </a:solidFill>
          </a:ln>
        </p:spPr>
        <p:style>
          <a:lnRef idx="1">
            <a:srgbClr val="098902"/>
          </a:lnRef>
          <a:fillRef idx="0">
            <a:srgbClr val="098902"/>
          </a:fillRef>
          <a:effectRef idx="0">
            <a:srgbClr val="098902"/>
          </a:effectRef>
          <a:fontRef idx="minor">
            <a:srgbClr val="000000"/>
          </a:fontRef>
        </p:style>
      </p:cxnSp>
      <p:sp>
        <p:nvSpPr>
          <p:cNvPr id="13" name="椭圆 12"/>
          <p:cNvSpPr/>
          <p:nvPr>
            <p:custDataLst>
              <p:tags r:id="rId14"/>
            </p:custDataLst>
          </p:nvPr>
        </p:nvSpPr>
        <p:spPr>
          <a:xfrm>
            <a:off x="3836035" y="4641850"/>
            <a:ext cx="218440" cy="218440"/>
          </a:xfrm>
          <a:prstGeom prst="ellipse">
            <a:avLst/>
          </a:prstGeom>
          <a:solidFill>
            <a:srgbClr val="5BCA5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8" name="文本框 67"/>
          <p:cNvSpPr txBox="1"/>
          <p:nvPr>
            <p:custDataLst>
              <p:tags r:id="rId15"/>
            </p:custDataLst>
          </p:nvPr>
        </p:nvSpPr>
        <p:spPr>
          <a:xfrm>
            <a:off x="579755" y="4383405"/>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03</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70" name="文本框 69"/>
          <p:cNvSpPr txBox="1"/>
          <p:nvPr>
            <p:custDataLst>
              <p:tags r:id="rId16"/>
            </p:custDataLst>
          </p:nvPr>
        </p:nvSpPr>
        <p:spPr>
          <a:xfrm>
            <a:off x="1800225" y="3281045"/>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4AC44A">
                    <a:lumMod val="75000"/>
                  </a:srgbClr>
                </a:solidFill>
                <a:uFillTx/>
                <a:latin typeface="思源黑体 CN Bold" panose="020B0800000000000000" charset="-122"/>
                <a:ea typeface="思源黑体 CN Bold" panose="020B0800000000000000" charset="-122"/>
              </a:rPr>
              <a:t>02</a:t>
            </a:r>
            <a:endParaRPr lang="en-US" altLang="zh-CN" sz="4000" spc="300">
              <a:solidFill>
                <a:srgbClr val="4AC44A">
                  <a:lumMod val="75000"/>
                </a:srgbClr>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17"/>
            </p:custDataLst>
          </p:nvPr>
        </p:nvCxnSpPr>
        <p:spPr>
          <a:xfrm>
            <a:off x="1739900" y="2997200"/>
            <a:ext cx="250825" cy="215265"/>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18"/>
            </p:custDataLst>
          </p:nvPr>
        </p:nvCxnSpPr>
        <p:spPr>
          <a:xfrm flipH="1">
            <a:off x="1769110" y="4116705"/>
            <a:ext cx="261620" cy="266700"/>
          </a:xfrm>
          <a:prstGeom prst="straightConnector1">
            <a:avLst/>
          </a:prstGeom>
          <a:ln w="12700">
            <a:solidFill>
              <a:srgbClr val="78D390"/>
            </a:solidFill>
            <a:tailEnd type="arrow"/>
          </a:ln>
        </p:spPr>
        <p:style>
          <a:lnRef idx="1">
            <a:srgbClr val="098902"/>
          </a:lnRef>
          <a:fillRef idx="0">
            <a:srgbClr val="098902"/>
          </a:fillRef>
          <a:effectRef idx="0">
            <a:srgbClr val="098902"/>
          </a:effectRef>
          <a:fontRef idx="minor">
            <a:srgbClr val="000000"/>
          </a:fontRef>
        </p:style>
      </p:cxnSp>
      <p:sp>
        <p:nvSpPr>
          <p:cNvPr id="14" name="文本框 13"/>
          <p:cNvSpPr txBox="1"/>
          <p:nvPr>
            <p:custDataLst>
              <p:tags r:id="rId19"/>
            </p:custDataLst>
          </p:nvPr>
        </p:nvSpPr>
        <p:spPr>
          <a:xfrm>
            <a:off x="5269865" y="2761615"/>
            <a:ext cx="5473065" cy="342900"/>
          </a:xfrm>
          <a:prstGeom prst="rect">
            <a:avLst/>
          </a:prstGeom>
          <a:noFill/>
        </p:spPr>
        <p:txBody>
          <a:bodyPr wrap="square" bIns="0" rtlCol="0"/>
          <a:p>
            <a:pPr algn="l"/>
            <a:r>
              <a:rPr lang="en-US" altLang="zh-CN" sz="2400"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（二）求职面试资料准备</a:t>
            </a:r>
            <a:endParaRPr lang="en-US" altLang="zh-CN" sz="2400"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p:txBody>
      </p:sp>
      <p:sp>
        <p:nvSpPr>
          <p:cNvPr id="15" name="文本框 14"/>
          <p:cNvSpPr txBox="1"/>
          <p:nvPr>
            <p:custDataLst>
              <p:tags r:id="rId20"/>
            </p:custDataLst>
          </p:nvPr>
        </p:nvSpPr>
        <p:spPr>
          <a:xfrm>
            <a:off x="5320665" y="3207385"/>
            <a:ext cx="6403975" cy="1066165"/>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 求职面试资料设计原则</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 求职资料的组成</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求职资料一般包含了封面、求职信、个人简历和附件四个部分。</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
        <p:nvSpPr>
          <p:cNvPr id="16" name="文本框 15"/>
          <p:cNvSpPr txBox="1"/>
          <p:nvPr>
            <p:custDataLst>
              <p:tags r:id="rId21"/>
            </p:custDataLst>
          </p:nvPr>
        </p:nvSpPr>
        <p:spPr>
          <a:xfrm>
            <a:off x="4305300" y="1243330"/>
            <a:ext cx="4869815" cy="342900"/>
          </a:xfrm>
          <a:prstGeom prst="rect">
            <a:avLst/>
          </a:prstGeom>
          <a:noFill/>
        </p:spPr>
        <p:txBody>
          <a:bodyPr wrap="square" bIns="0" rtlCol="0"/>
          <a:p>
            <a:pPr algn="l"/>
            <a:r>
              <a:rPr lang="en-US" altLang="zh-CN" sz="2400"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（一）正确的自我认知</a:t>
            </a:r>
            <a:endParaRPr lang="en-US" altLang="zh-CN" sz="2400"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p:txBody>
      </p:sp>
      <p:sp>
        <p:nvSpPr>
          <p:cNvPr id="17" name="文本框 16"/>
          <p:cNvSpPr txBox="1"/>
          <p:nvPr>
            <p:custDataLst>
              <p:tags r:id="rId22"/>
            </p:custDataLst>
          </p:nvPr>
        </p:nvSpPr>
        <p:spPr>
          <a:xfrm>
            <a:off x="4305300" y="1777365"/>
            <a:ext cx="5473700" cy="1087755"/>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 梳理职业能力清单</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 罗列职业清单</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3. 搜集相关招聘信息</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
        <p:nvSpPr>
          <p:cNvPr id="18" name="文本框 17"/>
          <p:cNvSpPr txBox="1"/>
          <p:nvPr>
            <p:custDataLst>
              <p:tags r:id="rId23"/>
            </p:custDataLst>
          </p:nvPr>
        </p:nvSpPr>
        <p:spPr>
          <a:xfrm>
            <a:off x="4121785" y="4431030"/>
            <a:ext cx="5473700" cy="342900"/>
          </a:xfrm>
          <a:prstGeom prst="rect">
            <a:avLst/>
          </a:prstGeom>
          <a:noFill/>
        </p:spPr>
        <p:txBody>
          <a:bodyPr wrap="square" bIns="0" rtlCol="0"/>
          <a:p>
            <a:pPr algn="l"/>
            <a:r>
              <a:rPr lang="en-US" altLang="zh-CN" sz="2400"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rPr>
              <a:t>（三）求职面试的形象准备</a:t>
            </a:r>
            <a:endParaRPr lang="en-US" altLang="zh-CN" sz="2400" spc="300">
              <a:solidFill>
                <a:srgbClr val="78D390">
                  <a:lumMod val="75000"/>
                </a:srgbClr>
              </a:solidFill>
              <a:latin typeface="思源黑体 CN Bold" panose="020B0800000000000000" charset="-122"/>
              <a:ea typeface="思源黑体 CN Bold" panose="020B0800000000000000" charset="-122"/>
              <a:sym typeface="微软雅黑" panose="020B0503020204020204" charset="-122"/>
            </a:endParaRPr>
          </a:p>
        </p:txBody>
      </p:sp>
      <p:sp>
        <p:nvSpPr>
          <p:cNvPr id="26" name="文本框 25"/>
          <p:cNvSpPr txBox="1"/>
          <p:nvPr>
            <p:custDataLst>
              <p:tags r:id="rId24"/>
            </p:custDataLst>
          </p:nvPr>
        </p:nvSpPr>
        <p:spPr>
          <a:xfrm>
            <a:off x="4135755" y="4855845"/>
            <a:ext cx="7422515" cy="875030"/>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在面试中，良好的气质可以凸显求职者的个人魅力，能体现出职业素养和形象，加深面试官的良好感觉和印象，在一定程度上可以为求职面试加分。</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3*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3*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3*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3*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3*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3*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3*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3*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3*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3*m_h_a*1_2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683_3*m_h_f*1_2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3*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3*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3*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3*m_h_a*1_3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Lst>
</file>

<file path=ppt/tags/tag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683_3*m_h_f*1_3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8029_4*q_h_i*1_1_1"/>
  <p:tag name="KSO_WM_TEMPLATE_CATEGORY" val="diagram"/>
  <p:tag name="KSO_WM_TEMPLATE_INDEX" val="20228029"/>
  <p:tag name="KSO_WM_UNIT_LAYERLEVEL" val="1_1_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8029_4*q_h_i*1_2_1"/>
  <p:tag name="KSO_WM_TEMPLATE_CATEGORY" val="diagram"/>
  <p:tag name="KSO_WM_TEMPLATE_INDEX" val="20228029"/>
  <p:tag name="KSO_WM_UNIT_LAYERLEVEL" val="1_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28029_4*q_h_i*1_3_1"/>
  <p:tag name="KSO_WM_TEMPLATE_CATEGORY" val="diagram"/>
  <p:tag name="KSO_WM_TEMPLATE_INDEX" val="20228029"/>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28029_4*q_h_i*1_6_1"/>
  <p:tag name="KSO_WM_TEMPLATE_CATEGORY" val="diagram"/>
  <p:tag name="KSO_WM_TEMPLATE_INDEX" val="20228029"/>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28029_4*q_h_i*1_5_1"/>
  <p:tag name="KSO_WM_TEMPLATE_CATEGORY" val="diagram"/>
  <p:tag name="KSO_WM_TEMPLATE_INDEX" val="20228029"/>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28029_4*q_h_i*1_4_1"/>
  <p:tag name="KSO_WM_TEMPLATE_CATEGORY" val="diagram"/>
  <p:tag name="KSO_WM_TEMPLATE_INDEX" val="20228029"/>
  <p:tag name="KSO_WM_UNIT_LAYERLEVEL" val="1_1_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3*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8029_4*q_h_a*1_2_1"/>
  <p:tag name="KSO_WM_TEMPLATE_CATEGORY" val="diagram"/>
  <p:tag name="KSO_WM_TEMPLATE_INDEX" val="20228029"/>
  <p:tag name="KSO_WM_UNIT_LAYERLEVEL" val="1_1_1"/>
  <p:tag name="KSO_WM_TAG_VERSION" val="1.0"/>
  <p:tag name="KSO_WM_BEAUTIFY_FLAG" val="#wm#"/>
  <p:tag name="KSO_WM_UNIT_TEXT_FILL_FORE_SCHEMECOLOR_INDEX" val="6"/>
  <p:tag name="KSO_WM_UNIT_TEXT_FILL_TYPE" val="1"/>
</p:tagLst>
</file>

<file path=ppt/tags/tag31.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8029_4*q_h_f*1_2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8029_4*q_h_a*1_3_1"/>
  <p:tag name="KSO_WM_TEMPLATE_CATEGORY" val="diagram"/>
  <p:tag name="KSO_WM_TEMPLATE_INDEX" val="20228029"/>
  <p:tag name="KSO_WM_UNIT_LAYERLEVEL" val="1_1_1"/>
  <p:tag name="KSO_WM_TAG_VERSION" val="1.0"/>
  <p:tag name="KSO_WM_BEAUTIFY_FLAG" val="#wm#"/>
  <p:tag name="KSO_WM_UNIT_TEXT_FILL_FORE_SCHEMECOLOR_INDEX" val="7"/>
  <p:tag name="KSO_WM_UNIT_TEXT_FILL_TYPE" val="1"/>
</p:tagLst>
</file>

<file path=ppt/tags/tag33.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8029_4*q_h_f*1_3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3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8029_4*q_h_a*1_4_1"/>
  <p:tag name="KSO_WM_TEMPLATE_CATEGORY" val="diagram"/>
  <p:tag name="KSO_WM_TEMPLATE_INDEX" val="20228029"/>
  <p:tag name="KSO_WM_UNIT_LAYERLEVEL" val="1_1_1"/>
  <p:tag name="KSO_WM_TAG_VERSION" val="1.0"/>
  <p:tag name="KSO_WM_BEAUTIFY_FLAG" val="#wm#"/>
  <p:tag name="KSO_WM_UNIT_TEXT_FILL_FORE_SCHEMECOLOR_INDEX" val="8"/>
  <p:tag name="KSO_WM_UNIT_TEXT_FILL_TYPE" val="1"/>
</p:tagLst>
</file>

<file path=ppt/tags/tag35.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8029_4*q_h_f*1_4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3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8029_4*q_h_a*1_1_1"/>
  <p:tag name="KSO_WM_TEMPLATE_CATEGORY" val="diagram"/>
  <p:tag name="KSO_WM_TEMPLATE_INDEX" val="20228029"/>
  <p:tag name="KSO_WM_UNIT_LAYERLEVEL" val="1_1_1"/>
  <p:tag name="KSO_WM_TAG_VERSION" val="1.0"/>
  <p:tag name="KSO_WM_BEAUTIFY_FLAG" val="#wm#"/>
  <p:tag name="KSO_WM_UNIT_TEXT_FILL_FORE_SCHEMECOLOR_INDEX" val="5"/>
  <p:tag name="KSO_WM_UNIT_TEXT_FILL_TYPE" val="1"/>
</p:tagLst>
</file>

<file path=ppt/tags/tag37.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8029_4*q_h_f*1_1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28029_4*q_h_a*1_6_1"/>
  <p:tag name="KSO_WM_TEMPLATE_CATEGORY" val="diagram"/>
  <p:tag name="KSO_WM_TEMPLATE_INDEX" val="20228029"/>
  <p:tag name="KSO_WM_UNIT_LAYERLEVEL" val="1_1_1"/>
  <p:tag name="KSO_WM_TAG_VERSION" val="1.0"/>
  <p:tag name="KSO_WM_BEAUTIFY_FLAG" val="#wm#"/>
  <p:tag name="KSO_WM_UNIT_TEXT_FILL_FORE_SCHEMECOLOR_INDEX" val="10"/>
  <p:tag name="KSO_WM_UNIT_TEXT_FILL_TYPE" val="1"/>
</p:tagLst>
</file>

<file path=ppt/tags/tag39.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6_1"/>
  <p:tag name="KSO_WM_UNIT_ID" val="diagram20228029_4*q_h_f*1_6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3*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8029_4*q_h_a*1_5_1"/>
  <p:tag name="KSO_WM_TEMPLATE_CATEGORY" val="diagram"/>
  <p:tag name="KSO_WM_TEMPLATE_INDEX" val="20228029"/>
  <p:tag name="KSO_WM_UNIT_LAYERLEVEL" val="1_1_1"/>
  <p:tag name="KSO_WM_TAG_VERSION" val="1.0"/>
  <p:tag name="KSO_WM_BEAUTIFY_FLAG" val="#wm#"/>
  <p:tag name="KSO_WM_UNIT_TEXT_FILL_FORE_SCHEMECOLOR_INDEX" val="9"/>
  <p:tag name="KSO_WM_UNIT_TEXT_FILL_TYPE" val="1"/>
</p:tagLst>
</file>

<file path=ppt/tags/tag41.xml><?xml version="1.0" encoding="utf-8"?>
<p:tagLst xmlns:p="http://schemas.openxmlformats.org/presentationml/2006/main">
  <p:tag name="KSO_WM_UNIT_SUBTYPE" val="a"/>
  <p:tag name="KSO_WM_UNIT_PRESET_TEXT" val="您的正文已经简明扼要，字字珠玑，但信息却错综复杂"/>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28029_4*q_h_f*1_5_1"/>
  <p:tag name="KSO_WM_TEMPLATE_CATEGORY" val="diagram"/>
  <p:tag name="KSO_WM_TEMPLATE_INDEX" val="20228029"/>
  <p:tag name="KSO_WM_UNIT_LAYERLEVEL" val="1_1_1"/>
  <p:tag name="KSO_WM_TAG_VERSION" val="1.0"/>
  <p:tag name="KSO_WM_BEAUTIFY_FLAG" val="#wm#"/>
  <p:tag name="KSO_WM_UNIT_TEXT_FILL_FORE_SCHEMECOLOR_INDEX" val="15"/>
  <p:tag name="KSO_WM_UNIT_TEXT_FILL_TYPE" val="1"/>
</p:tagLst>
</file>

<file path=ppt/tags/tag42.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q1-1"/>
  <p:tag name="KSO_WM_UNIT_TYPE" val="q_h_x"/>
  <p:tag name="KSO_WM_UNIT_INDEX" val="1_6_1"/>
  <p:tag name="KSO_WM_UNIT_ID" val="diagram20228029_4*q_h_x*1_6_1"/>
  <p:tag name="KSO_WM_TEMPLATE_CATEGORY" val="diagram"/>
  <p:tag name="KSO_WM_TEMPLATE_INDEX" val="20228029"/>
  <p:tag name="KSO_WM_UNIT_LAYERLEVEL" val="1_1_1"/>
  <p:tag name="KSO_WM_TAG_VERSION" val="1.0"/>
  <p:tag name="KSO_WM_BEAUTIFY_FLAG" val="#wm#"/>
</p:tagLst>
</file>

<file path=ppt/tags/tag43.xml><?xml version="1.0" encoding="utf-8"?>
<p:tagLst xmlns:p="http://schemas.openxmlformats.org/presentationml/2006/main">
  <p:tag name="KSO_WM_UNIT_VALUE" val="145*14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8029_4*q_h_x*1_1_1"/>
  <p:tag name="KSO_WM_TEMPLATE_CATEGORY" val="diagram"/>
  <p:tag name="KSO_WM_TEMPLATE_INDEX" val="20228029"/>
  <p:tag name="KSO_WM_UNIT_LAYERLEVEL" val="1_1_1"/>
  <p:tag name="KSO_WM_TAG_VERSION" val="1.0"/>
  <p:tag name="KSO_WM_BEAUTIFY_FLAG" val="#wm#"/>
</p:tagLst>
</file>

<file path=ppt/tags/tag44.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8029_4*q_h_x*1_2_1"/>
  <p:tag name="KSO_WM_TEMPLATE_CATEGORY" val="diagram"/>
  <p:tag name="KSO_WM_TEMPLATE_INDEX" val="20228029"/>
  <p:tag name="KSO_WM_UNIT_LAYERLEVEL" val="1_1_1"/>
  <p:tag name="KSO_WM_TAG_VERSION" val="1.0"/>
  <p:tag name="KSO_WM_BEAUTIFY_FLAG" val="#wm#"/>
</p:tagLst>
</file>

<file path=ppt/tags/tag45.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228029_4*q_h_x*1_5_1"/>
  <p:tag name="KSO_WM_TEMPLATE_CATEGORY" val="diagram"/>
  <p:tag name="KSO_WM_TEMPLATE_INDEX" val="20228029"/>
  <p:tag name="KSO_WM_UNIT_LAYERLEVEL" val="1_1_1"/>
  <p:tag name="KSO_WM_TAG_VERSION" val="1.0"/>
  <p:tag name="KSO_WM_BEAUTIFY_FLAG" val="#wm#"/>
</p:tagLst>
</file>

<file path=ppt/tags/tag46.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28029_4*q_h_x*1_4_1"/>
  <p:tag name="KSO_WM_TEMPLATE_CATEGORY" val="diagram"/>
  <p:tag name="KSO_WM_TEMPLATE_INDEX" val="20228029"/>
  <p:tag name="KSO_WM_UNIT_LAYERLEVEL" val="1_1_1"/>
  <p:tag name="KSO_WM_TAG_VERSION" val="1.0"/>
  <p:tag name="KSO_WM_BEAUTIFY_FLAG" val="#wm#"/>
</p:tagLst>
</file>

<file path=ppt/tags/tag47.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8029_4*q_h_x*1_3_1"/>
  <p:tag name="KSO_WM_TEMPLATE_CATEGORY" val="diagram"/>
  <p:tag name="KSO_WM_TEMPLATE_INDEX" val="20228029"/>
  <p:tag name="KSO_WM_UNIT_LAYERLEVEL" val="1_1_1"/>
  <p:tag name="KSO_WM_TAG_VERSION" val="1.0"/>
  <p:tag name="KSO_WM_BEAUTIFY_FLAG" val="#wm#"/>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3*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3*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3*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5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3*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3*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5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3*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3*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3*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3*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3*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3*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3*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3*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3*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3*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3*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3*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3*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3*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2.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3*q_x*1_1"/>
  <p:tag name="KSO_WM_TEMPLATE_CATEGORY" val="diagram"/>
  <p:tag name="KSO_WM_TEMPLATE_INDEX" val="20227949"/>
  <p:tag name="KSO_WM_UNIT_LAYERLEVEL" val="1_1"/>
  <p:tag name="KSO_WM_TAG_VERSION" val="1.0"/>
  <p:tag name="KSO_WM_BEAUTIFY_FLAG" val="#wm#"/>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ISPRING_PRESENTATION_TITLE" val="PowerPoint 演示文稿"/>
  <p:tag name="KSO_WPP_MARK_KEY" val="6faf077a-c35f-40c0-8277-3428a7fd021d"/>
  <p:tag name="COMMONDATA" val="eyJoZGlkIjoiN2Y3MTdjMzQ0NDBmNGFlY2ZhNjlmNjM3NzlhNjc1Mjc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3*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3*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5266</Words>
  <Application>WPS 演示</Application>
  <PresentationFormat>宽屏</PresentationFormat>
  <Paragraphs>307</Paragraphs>
  <Slides>29</Slides>
  <Notes>41</Notes>
  <HiddenSlides>0</HiddenSlides>
  <MMClips>0</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29</vt:i4>
      </vt:variant>
    </vt:vector>
  </HeadingPairs>
  <TitlesOfParts>
    <vt:vector size="60" baseType="lpstr">
      <vt:lpstr>Arial</vt:lpstr>
      <vt:lpstr>宋体</vt:lpstr>
      <vt:lpstr>Wingdings</vt:lpstr>
      <vt:lpstr>华文细黑</vt:lpstr>
      <vt:lpstr>幼圆</vt:lpstr>
      <vt:lpstr>楷体</vt:lpstr>
      <vt:lpstr>华文仿宋</vt:lpstr>
      <vt:lpstr>仿宋</vt:lpstr>
      <vt:lpstr>Times New Roman</vt:lpstr>
      <vt:lpstr>汉仪晓波折纸体简</vt:lpstr>
      <vt:lpstr>汉仪雪君体简</vt:lpstr>
      <vt:lpstr>思源黑体 CN Bold</vt:lpstr>
      <vt:lpstr>微软雅黑</vt:lpstr>
      <vt:lpstr>思源黑体 CN Regular</vt:lpstr>
      <vt:lpstr>Arial Unicode MS</vt:lpstr>
      <vt:lpstr>方正清刻本悦宋简体</vt:lpstr>
      <vt:lpstr>等线</vt:lpstr>
      <vt:lpstr>FontAwesome</vt:lpstr>
      <vt:lpstr>Calibri</vt:lpstr>
      <vt:lpstr>Source Sans Pro</vt:lpstr>
      <vt:lpstr>Montserrat</vt:lpstr>
      <vt:lpstr>Arial</vt:lpstr>
      <vt:lpstr>Calibri</vt:lpstr>
      <vt:lpstr>汉仪劲楷简</vt:lpstr>
      <vt:lpstr>Lato</vt:lpstr>
      <vt:lpstr>Times New Roman</vt:lpstr>
      <vt:lpstr>黑体</vt:lpstr>
      <vt:lpstr>Segoe Print</vt:lpstr>
      <vt:lpstr>PMingLiU-ExtB</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无谓</cp:lastModifiedBy>
  <cp:revision>101</cp:revision>
  <dcterms:created xsi:type="dcterms:W3CDTF">2017-06-23T06:25:00Z</dcterms:created>
  <dcterms:modified xsi:type="dcterms:W3CDTF">2023-07-18T04:04:01Z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ACA4D6947C134F55A1C65583C3815843</vt:lpwstr>
  </property>
</Properties>
</file>